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Fira Sans Extra Condensed" panose="020B0604020202020204" charset="0"/>
      <p:regular r:id="rId11"/>
      <p:bold r:id="rId12"/>
      <p:italic r:id="rId13"/>
      <p:boldItalic r:id="rId14"/>
    </p:embeddedFont>
    <p:embeddedFont>
      <p:font typeface="Fira Sans Extra Condensed Medium" panose="020B0604020202020204" charset="0"/>
      <p:regular r:id="rId15"/>
      <p:bold r:id="rId16"/>
      <p:italic r:id="rId17"/>
      <p:boldItalic r:id="rId18"/>
    </p:embeddedFont>
    <p:embeddedFont>
      <p:font typeface="Fjalla One" panose="020B0604020202020204" charset="0"/>
      <p:regular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BC982E-2A53-49AA-9B47-6E277D0E2D6D}">
  <a:tblStyle styleId="{8EBC982E-2A53-49AA-9B47-6E277D0E2D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9aadd23d41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9aadd23d41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aadd23d41_1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aadd23d41_1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ab6abb4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ab6abb4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aadd23d41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aadd23d41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6e6cb3fd9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6e6cb3fd9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aadd23d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aadd23d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aadd23d4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aadd23d4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aadd23d41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aadd23d41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1700" y="-2550"/>
            <a:ext cx="8520600" cy="180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600"/>
              <a:t>2020 Multi-State Virtual Fall Leadership Conference Series</a:t>
            </a:r>
            <a:endParaRPr sz="4600"/>
          </a:p>
        </p:txBody>
      </p:sp>
      <p:sp>
        <p:nvSpPr>
          <p:cNvPr id="52" name="Google Shape;52;p13"/>
          <p:cNvSpPr txBox="1">
            <a:spLocks noGrp="1"/>
          </p:cNvSpPr>
          <p:nvPr>
            <p:ph type="subTitle" idx="1"/>
          </p:nvPr>
        </p:nvSpPr>
        <p:spPr>
          <a:xfrm>
            <a:off x="311450" y="24048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Join student leaders from across the nation for this year’s Fall Leadership Conference Series to learn how you can live a life that multiplies – a life that goes beyond just yourself. A successful life is achieved through 100% leadership health, but it doesn’t stop there! The best leaders learn how to multiply their influence and impact to those around them.</a:t>
            </a:r>
            <a:endParaRPr sz="2000"/>
          </a:p>
          <a:p>
            <a:pPr marL="0" lvl="0" indent="0" algn="ctr" rtl="0">
              <a:spcBef>
                <a:spcPts val="0"/>
              </a:spcBef>
              <a:spcAft>
                <a:spcPts val="0"/>
              </a:spcAft>
              <a:buNone/>
            </a:pPr>
            <a:endParaRPr/>
          </a:p>
        </p:txBody>
      </p:sp>
      <p:sp>
        <p:nvSpPr>
          <p:cNvPr id="54" name="Google Shape;54;p13"/>
          <p:cNvSpPr txBox="1"/>
          <p:nvPr/>
        </p:nvSpPr>
        <p:spPr>
          <a:xfrm>
            <a:off x="3140475" y="1788750"/>
            <a:ext cx="44790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Fira Sans Extra Condensed"/>
                <a:ea typeface="Fira Sans Extra Condensed"/>
                <a:cs typeface="Fira Sans Extra Condensed"/>
                <a:sym typeface="Fira Sans Extra Condensed"/>
              </a:rPr>
              <a:t>Multiply Your Life! </a:t>
            </a:r>
            <a:endParaRPr sz="3000" b="1">
              <a:latin typeface="Fira Sans Extra Condensed"/>
              <a:ea typeface="Fira Sans Extra Condensed"/>
              <a:cs typeface="Fira Sans Extra Condensed"/>
              <a:sym typeface="Fira Sans Extra Condensed"/>
            </a:endParaRPr>
          </a:p>
        </p:txBody>
      </p:sp>
      <p:cxnSp>
        <p:nvCxnSpPr>
          <p:cNvPr id="55" name="Google Shape;55;p13"/>
          <p:cNvCxnSpPr/>
          <p:nvPr/>
        </p:nvCxnSpPr>
        <p:spPr>
          <a:xfrm rot="10800000" flipH="1">
            <a:off x="915355" y="1788750"/>
            <a:ext cx="7312800" cy="18600"/>
          </a:xfrm>
          <a:prstGeom prst="straightConnector1">
            <a:avLst/>
          </a:prstGeom>
          <a:noFill/>
          <a:ln w="28575" cap="flat" cmpd="sng">
            <a:solidFill>
              <a:schemeClr val="accent6"/>
            </a:solidFill>
            <a:prstDash val="solid"/>
            <a:round/>
            <a:headEnd type="none" w="med" len="med"/>
            <a:tailEnd type="none" w="med" len="med"/>
          </a:ln>
        </p:spPr>
      </p:cxnSp>
      <p:cxnSp>
        <p:nvCxnSpPr>
          <p:cNvPr id="56" name="Google Shape;56;p13"/>
          <p:cNvCxnSpPr/>
          <p:nvPr/>
        </p:nvCxnSpPr>
        <p:spPr>
          <a:xfrm rot="10800000" flipH="1">
            <a:off x="915605" y="4130550"/>
            <a:ext cx="7312800" cy="18600"/>
          </a:xfrm>
          <a:prstGeom prst="straightConnector1">
            <a:avLst/>
          </a:prstGeom>
          <a:noFill/>
          <a:ln w="28575" cap="flat" cmpd="sng">
            <a:solidFill>
              <a:schemeClr val="accent6"/>
            </a:solidFill>
            <a:prstDash val="solid"/>
            <a:round/>
            <a:headEnd type="none" w="med" len="med"/>
            <a:tailEnd type="none" w="med" len="med"/>
          </a:ln>
        </p:spPr>
      </p:cxnSp>
      <p:pic>
        <p:nvPicPr>
          <p:cNvPr id="1026" name="Picture 2" descr="https://bpac.mnctsoreg.org/Content/deployment/bpac/images/logo.png?q=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214" y="4365745"/>
            <a:ext cx="2145057" cy="716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23900" y="2361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it works</a:t>
            </a:r>
            <a:endParaRPr/>
          </a:p>
        </p:txBody>
      </p:sp>
      <p:sp>
        <p:nvSpPr>
          <p:cNvPr id="62" name="Google Shape;62;p14"/>
          <p:cNvSpPr txBox="1">
            <a:spLocks noGrp="1"/>
          </p:cNvSpPr>
          <p:nvPr>
            <p:ph type="body" idx="1"/>
          </p:nvPr>
        </p:nvSpPr>
        <p:spPr>
          <a:xfrm>
            <a:off x="243225" y="988800"/>
            <a:ext cx="8585400" cy="3748500"/>
          </a:xfrm>
          <a:prstGeom prst="rect">
            <a:avLst/>
          </a:prstGeom>
        </p:spPr>
        <p:txBody>
          <a:bodyPr spcFirstLastPara="1" wrap="square" lIns="91425" tIns="91425" rIns="91425" bIns="91425" anchor="t" anchorCtr="0">
            <a:noAutofit/>
          </a:bodyPr>
          <a:lstStyle/>
          <a:p>
            <a:pPr marL="285750" lvl="0" indent="-146050">
              <a:buClr>
                <a:srgbClr val="000000"/>
              </a:buClr>
              <a:buSzPts val="1400"/>
              <a:buAutoNum type="arabicPeriod"/>
            </a:pPr>
            <a:r>
              <a:rPr lang="en" sz="1400">
                <a:solidFill>
                  <a:srgbClr val="000000"/>
                </a:solidFill>
              </a:rPr>
              <a:t>Registration </a:t>
            </a:r>
            <a:r>
              <a:rPr lang="en" sz="1400" dirty="0">
                <a:solidFill>
                  <a:srgbClr val="000000"/>
                </a:solidFill>
              </a:rPr>
              <a:t>cost is $5 and closes on October 16, advisors you will receive the links for the workshops to forward on to your students. When you register you will need an email address for each of the students.</a:t>
            </a:r>
          </a:p>
          <a:p>
            <a:pPr marL="285750" lvl="0" indent="-146050">
              <a:buClr>
                <a:srgbClr val="000000"/>
              </a:buClr>
              <a:buSzPts val="1400"/>
              <a:buAutoNum type="arabicPeriod"/>
            </a:pPr>
            <a:endParaRPr sz="1400" dirty="0">
              <a:solidFill>
                <a:srgbClr val="000000"/>
              </a:solidFill>
            </a:endParaRPr>
          </a:p>
          <a:p>
            <a:pPr marL="285750" lvl="0" indent="-146050" algn="l" rtl="0">
              <a:spcBef>
                <a:spcPts val="0"/>
              </a:spcBef>
              <a:spcAft>
                <a:spcPts val="0"/>
              </a:spcAft>
              <a:buClr>
                <a:srgbClr val="000000"/>
              </a:buClr>
              <a:buSzPts val="1400"/>
              <a:buAutoNum type="arabicPeriod"/>
            </a:pPr>
            <a:r>
              <a:rPr lang="en" sz="1400" dirty="0">
                <a:solidFill>
                  <a:srgbClr val="000000"/>
                </a:solidFill>
              </a:rPr>
              <a:t>The Opening Session will be on Saturday, October 24 at 10:00 AM Central. The Opening Session will include a welcome from the Presidents of all of the state officer teams, a networking event provided by Team Tri, and then our state meeting. </a:t>
            </a:r>
            <a:br>
              <a:rPr lang="en" sz="1400" dirty="0">
                <a:solidFill>
                  <a:srgbClr val="000000"/>
                </a:solidFill>
              </a:rPr>
            </a:br>
            <a:endParaRPr sz="1400" dirty="0">
              <a:solidFill>
                <a:srgbClr val="000000"/>
              </a:solidFill>
            </a:endParaRPr>
          </a:p>
          <a:p>
            <a:pPr marL="285750" lvl="0" indent="-146050" algn="l" rtl="0">
              <a:spcBef>
                <a:spcPts val="0"/>
              </a:spcBef>
              <a:spcAft>
                <a:spcPts val="0"/>
              </a:spcAft>
              <a:buClr>
                <a:srgbClr val="000000"/>
              </a:buClr>
              <a:buSzPts val="1400"/>
              <a:buAutoNum type="arabicPeriod"/>
            </a:pPr>
            <a:r>
              <a:rPr lang="en" sz="1400" dirty="0">
                <a:solidFill>
                  <a:srgbClr val="000000"/>
                </a:solidFill>
              </a:rPr>
              <a:t>For the rest of the conference series, students can choose to attend any and all of the 11 workshops provided. Some are provided by Team Tri and some are sponsored by the state officer teams from each state. Students do not need to pre-register for these workshops, but will need the link provided from their advisor. Each workshop is capped at 1,000 participants, so students need to make sure to arrive on time (or early!) </a:t>
            </a:r>
            <a:br>
              <a:rPr lang="en" sz="1400" dirty="0">
                <a:solidFill>
                  <a:srgbClr val="000000"/>
                </a:solidFill>
              </a:rPr>
            </a:br>
            <a:endParaRPr sz="1400" dirty="0">
              <a:solidFill>
                <a:srgbClr val="000000"/>
              </a:solidFill>
            </a:endParaRPr>
          </a:p>
          <a:p>
            <a:pPr marL="285750" lvl="0" indent="-146050" algn="l" rtl="0">
              <a:spcBef>
                <a:spcPts val="0"/>
              </a:spcBef>
              <a:spcAft>
                <a:spcPts val="0"/>
              </a:spcAft>
              <a:buClr>
                <a:srgbClr val="000000"/>
              </a:buClr>
              <a:buSzPts val="1400"/>
              <a:buAutoNum type="arabicPeriod"/>
            </a:pPr>
            <a:r>
              <a:rPr lang="en" sz="1400" dirty="0">
                <a:solidFill>
                  <a:srgbClr val="000000"/>
                </a:solidFill>
              </a:rPr>
              <a:t>As you can see, some details are still being worked on for some of the workshops. Check back on these slides for updates and workshop descriptions! </a:t>
            </a:r>
            <a:endParaRPr sz="1400" dirty="0">
              <a:solidFill>
                <a:srgbClr val="000000"/>
              </a:solidFill>
            </a:endParaRPr>
          </a:p>
          <a:p>
            <a:pPr marL="457200" lvl="0" indent="0" algn="l" rtl="0">
              <a:spcBef>
                <a:spcPts val="1600"/>
              </a:spcBef>
              <a:spcAft>
                <a:spcPts val="1600"/>
              </a:spcAft>
              <a:buNone/>
            </a:pPr>
            <a:endParaRPr sz="1400" dirty="0">
              <a:solidFill>
                <a:srgbClr val="000000"/>
              </a:solidFill>
            </a:endParaRPr>
          </a:p>
        </p:txBody>
      </p:sp>
      <p:cxnSp>
        <p:nvCxnSpPr>
          <p:cNvPr id="63" name="Google Shape;63;p14"/>
          <p:cNvCxnSpPr/>
          <p:nvPr/>
        </p:nvCxnSpPr>
        <p:spPr>
          <a:xfrm rot="10800000" flipH="1">
            <a:off x="414530" y="772675"/>
            <a:ext cx="8242800" cy="24600"/>
          </a:xfrm>
          <a:prstGeom prst="straightConnector1">
            <a:avLst/>
          </a:prstGeom>
          <a:noFill/>
          <a:ln w="28575" cap="flat" cmpd="sng">
            <a:solidFill>
              <a:schemeClr val="accent6"/>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23900" y="2361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How it works cont. </a:t>
            </a:r>
            <a:endParaRPr/>
          </a:p>
        </p:txBody>
      </p:sp>
      <p:sp>
        <p:nvSpPr>
          <p:cNvPr id="69" name="Google Shape;69;p15"/>
          <p:cNvSpPr txBox="1">
            <a:spLocks noGrp="1"/>
          </p:cNvSpPr>
          <p:nvPr>
            <p:ph type="body" idx="1"/>
          </p:nvPr>
        </p:nvSpPr>
        <p:spPr>
          <a:xfrm>
            <a:off x="293025" y="852600"/>
            <a:ext cx="8485800" cy="37485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None/>
            </a:pPr>
            <a:r>
              <a:rPr lang="en" sz="1600" dirty="0">
                <a:solidFill>
                  <a:srgbClr val="000000"/>
                </a:solidFill>
              </a:rPr>
              <a:t>5. T</a:t>
            </a:r>
            <a:r>
              <a:rPr lang="en" sz="1400" dirty="0">
                <a:solidFill>
                  <a:srgbClr val="000000"/>
                </a:solidFill>
              </a:rPr>
              <a:t>hroughout the conference, students will participate in </a:t>
            </a:r>
            <a:r>
              <a:rPr lang="en" sz="1400" b="1" i="1" dirty="0">
                <a:solidFill>
                  <a:srgbClr val="000000"/>
                </a:solidFill>
              </a:rPr>
              <a:t>The Quest</a:t>
            </a:r>
            <a:r>
              <a:rPr lang="en" sz="1400" dirty="0">
                <a:solidFill>
                  <a:srgbClr val="000000"/>
                </a:solidFill>
              </a:rPr>
              <a:t> powered by </a:t>
            </a:r>
            <a:r>
              <a:rPr lang="en" sz="1400" b="1" dirty="0">
                <a:solidFill>
                  <a:srgbClr val="000000"/>
                </a:solidFill>
              </a:rPr>
              <a:t>Goosechase</a:t>
            </a:r>
            <a:r>
              <a:rPr lang="en" sz="1400" dirty="0">
                <a:solidFill>
                  <a:srgbClr val="000000"/>
                </a:solidFill>
              </a:rPr>
              <a:t>. Students will download the app and compete in a virtual trivia and scavenger hunt game with students from the 5 other states. Prizes will be awarded to the top competitors!</a:t>
            </a:r>
            <a:endParaRPr sz="1400" dirty="0">
              <a:solidFill>
                <a:srgbClr val="000000"/>
              </a:solidFill>
            </a:endParaRPr>
          </a:p>
          <a:p>
            <a:pPr marL="228600" lvl="0" indent="-228600" algn="l" rtl="0">
              <a:spcBef>
                <a:spcPts val="1600"/>
              </a:spcBef>
              <a:spcAft>
                <a:spcPts val="0"/>
              </a:spcAft>
              <a:buNone/>
            </a:pPr>
            <a:r>
              <a:rPr lang="en" sz="1400" dirty="0">
                <a:solidFill>
                  <a:srgbClr val="000000"/>
                </a:solidFill>
              </a:rPr>
              <a:t>6.  Each Advisor and Post-Secondary student who pays $5 registration will be given free access to Team Tri’s On-Demand Leadership Development platform starting on November 16. The directions and the link will be provided after registration closes on October 16. </a:t>
            </a:r>
            <a:endParaRPr sz="1400" dirty="0">
              <a:solidFill>
                <a:srgbClr val="000000"/>
              </a:solidFill>
            </a:endParaRPr>
          </a:p>
          <a:p>
            <a:pPr marL="228600" lvl="0" indent="-228600" algn="l" rtl="0">
              <a:spcBef>
                <a:spcPts val="1600"/>
              </a:spcBef>
              <a:spcAft>
                <a:spcPts val="0"/>
              </a:spcAft>
              <a:buNone/>
            </a:pPr>
            <a:r>
              <a:rPr lang="en" sz="1400" dirty="0">
                <a:solidFill>
                  <a:srgbClr val="000000"/>
                </a:solidFill>
              </a:rPr>
              <a:t>7.  Advisors will also receive a link to forward to the students to enter their information to obtain a certificate of attendance for the workshop they attended. </a:t>
            </a:r>
            <a:endParaRPr sz="1400" dirty="0">
              <a:solidFill>
                <a:srgbClr val="000000"/>
              </a:solidFill>
            </a:endParaRPr>
          </a:p>
          <a:p>
            <a:pPr marL="342900" lvl="0" indent="-342900" algn="l" rtl="0">
              <a:spcBef>
                <a:spcPts val="1600"/>
              </a:spcBef>
              <a:spcAft>
                <a:spcPts val="0"/>
              </a:spcAft>
              <a:buNone/>
            </a:pPr>
            <a:r>
              <a:rPr lang="en" sz="1400" dirty="0">
                <a:solidFill>
                  <a:srgbClr val="000000"/>
                </a:solidFill>
              </a:rPr>
              <a:t>8. To recap: After registration, advisors will receive: </a:t>
            </a:r>
            <a:br>
              <a:rPr lang="en" sz="1400" dirty="0">
                <a:solidFill>
                  <a:srgbClr val="000000"/>
                </a:solidFill>
              </a:rPr>
            </a:br>
            <a:r>
              <a:rPr lang="en" sz="1400" dirty="0">
                <a:solidFill>
                  <a:srgbClr val="000000"/>
                </a:solidFill>
              </a:rPr>
              <a:t>a. Links for the workshops</a:t>
            </a:r>
            <a:br>
              <a:rPr lang="en" sz="1400" dirty="0">
                <a:solidFill>
                  <a:srgbClr val="000000"/>
                </a:solidFill>
              </a:rPr>
            </a:br>
            <a:r>
              <a:rPr lang="en" sz="1400" dirty="0">
                <a:solidFill>
                  <a:srgbClr val="000000"/>
                </a:solidFill>
              </a:rPr>
              <a:t>b. A link for students to obtain certificate of attendance</a:t>
            </a:r>
            <a:br>
              <a:rPr lang="en" sz="1400" dirty="0">
                <a:solidFill>
                  <a:srgbClr val="000000"/>
                </a:solidFill>
              </a:rPr>
            </a:br>
            <a:r>
              <a:rPr lang="en" sz="1400" dirty="0">
                <a:solidFill>
                  <a:srgbClr val="000000"/>
                </a:solidFill>
              </a:rPr>
              <a:t>c. On Nov. 16, directions for access to the On-Demand Leadership Development Program</a:t>
            </a:r>
            <a:endParaRPr sz="1400" dirty="0">
              <a:solidFill>
                <a:srgbClr val="000000"/>
              </a:solidFill>
            </a:endParaRPr>
          </a:p>
          <a:p>
            <a:pPr marL="342900" lvl="0" indent="-342900" algn="l" rtl="0">
              <a:spcBef>
                <a:spcPts val="1600"/>
              </a:spcBef>
              <a:spcAft>
                <a:spcPts val="1600"/>
              </a:spcAft>
              <a:buNone/>
            </a:pPr>
            <a:r>
              <a:rPr lang="en" sz="1400" dirty="0">
                <a:solidFill>
                  <a:srgbClr val="000000"/>
                </a:solidFill>
              </a:rPr>
              <a:t>9. If you have any issues registering your students, email Deb at schwagerdeb58@gmail.com</a:t>
            </a:r>
            <a:endParaRPr sz="1400" dirty="0">
              <a:solidFill>
                <a:srgbClr val="000000"/>
              </a:solidFill>
            </a:endParaRPr>
          </a:p>
        </p:txBody>
      </p:sp>
      <p:cxnSp>
        <p:nvCxnSpPr>
          <p:cNvPr id="70" name="Google Shape;70;p15"/>
          <p:cNvCxnSpPr/>
          <p:nvPr/>
        </p:nvCxnSpPr>
        <p:spPr>
          <a:xfrm rot="10800000" flipH="1">
            <a:off x="414530" y="772675"/>
            <a:ext cx="8242800" cy="24600"/>
          </a:xfrm>
          <a:prstGeom prst="straightConnector1">
            <a:avLst/>
          </a:prstGeom>
          <a:noFill/>
          <a:ln w="28575" cap="flat" cmpd="sng">
            <a:solidFill>
              <a:schemeClr val="accent6"/>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75" name="Google Shape;75;p16"/>
          <p:cNvGrpSpPr/>
          <p:nvPr/>
        </p:nvGrpSpPr>
        <p:grpSpPr>
          <a:xfrm>
            <a:off x="2237075" y="915464"/>
            <a:ext cx="4347376" cy="3863919"/>
            <a:chOff x="2237075" y="915464"/>
            <a:chExt cx="4347376" cy="3863919"/>
          </a:xfrm>
        </p:grpSpPr>
        <p:sp>
          <p:nvSpPr>
            <p:cNvPr id="76" name="Google Shape;76;p16"/>
            <p:cNvSpPr/>
            <p:nvPr/>
          </p:nvSpPr>
          <p:spPr>
            <a:xfrm>
              <a:off x="6183709" y="1381997"/>
              <a:ext cx="74786" cy="110452"/>
            </a:xfrm>
            <a:custGeom>
              <a:avLst/>
              <a:gdLst/>
              <a:ahLst/>
              <a:cxnLst/>
              <a:rect l="l" t="t" r="r" b="b"/>
              <a:pathLst>
                <a:path w="3442" h="4168" extrusionOk="0">
                  <a:moveTo>
                    <a:pt x="0" y="0"/>
                  </a:moveTo>
                  <a:lnTo>
                    <a:pt x="0" y="0"/>
                  </a:lnTo>
                  <a:cubicBezTo>
                    <a:pt x="334" y="417"/>
                    <a:pt x="870" y="1203"/>
                    <a:pt x="1024" y="1715"/>
                  </a:cubicBezTo>
                  <a:cubicBezTo>
                    <a:pt x="1087" y="1687"/>
                    <a:pt x="1149" y="1667"/>
                    <a:pt x="1206" y="1667"/>
                  </a:cubicBezTo>
                  <a:cubicBezTo>
                    <a:pt x="1248" y="1667"/>
                    <a:pt x="1287" y="1678"/>
                    <a:pt x="1322" y="1703"/>
                  </a:cubicBezTo>
                  <a:cubicBezTo>
                    <a:pt x="2013" y="2179"/>
                    <a:pt x="2155" y="2453"/>
                    <a:pt x="2417" y="3108"/>
                  </a:cubicBezTo>
                  <a:cubicBezTo>
                    <a:pt x="2858" y="3417"/>
                    <a:pt x="3191" y="3774"/>
                    <a:pt x="3441" y="4167"/>
                  </a:cubicBezTo>
                  <a:cubicBezTo>
                    <a:pt x="3322" y="3393"/>
                    <a:pt x="3132" y="2643"/>
                    <a:pt x="2703" y="1941"/>
                  </a:cubicBezTo>
                  <a:cubicBezTo>
                    <a:pt x="2060" y="905"/>
                    <a:pt x="1108" y="26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7" name="Google Shape;77;p16"/>
            <p:cNvSpPr/>
            <p:nvPr/>
          </p:nvSpPr>
          <p:spPr>
            <a:xfrm>
              <a:off x="6132997" y="1352953"/>
              <a:ext cx="450672" cy="2754781"/>
            </a:xfrm>
            <a:custGeom>
              <a:avLst/>
              <a:gdLst/>
              <a:ahLst/>
              <a:cxnLst/>
              <a:rect l="l" t="t" r="r" b="b"/>
              <a:pathLst>
                <a:path w="20742" h="103954" extrusionOk="0">
                  <a:moveTo>
                    <a:pt x="1763" y="1"/>
                  </a:moveTo>
                  <a:lnTo>
                    <a:pt x="1" y="13"/>
                  </a:lnTo>
                  <a:lnTo>
                    <a:pt x="1251" y="703"/>
                  </a:lnTo>
                  <a:cubicBezTo>
                    <a:pt x="1287" y="727"/>
                    <a:pt x="1311" y="739"/>
                    <a:pt x="1346" y="751"/>
                  </a:cubicBezTo>
                  <a:cubicBezTo>
                    <a:pt x="1382" y="775"/>
                    <a:pt x="1406" y="787"/>
                    <a:pt x="1453" y="810"/>
                  </a:cubicBezTo>
                  <a:cubicBezTo>
                    <a:pt x="1453" y="822"/>
                    <a:pt x="1465" y="822"/>
                    <a:pt x="1477" y="834"/>
                  </a:cubicBezTo>
                  <a:lnTo>
                    <a:pt x="1596" y="906"/>
                  </a:lnTo>
                  <a:lnTo>
                    <a:pt x="1739" y="894"/>
                  </a:lnTo>
                  <a:cubicBezTo>
                    <a:pt x="1739" y="894"/>
                    <a:pt x="1751" y="894"/>
                    <a:pt x="1763" y="882"/>
                  </a:cubicBezTo>
                  <a:cubicBezTo>
                    <a:pt x="4097" y="941"/>
                    <a:pt x="5787" y="2715"/>
                    <a:pt x="5978" y="5299"/>
                  </a:cubicBezTo>
                  <a:cubicBezTo>
                    <a:pt x="6073" y="6656"/>
                    <a:pt x="6287" y="8037"/>
                    <a:pt x="6490" y="9371"/>
                  </a:cubicBezTo>
                  <a:cubicBezTo>
                    <a:pt x="6573" y="9978"/>
                    <a:pt x="6668" y="10597"/>
                    <a:pt x="6752" y="11216"/>
                  </a:cubicBezTo>
                  <a:cubicBezTo>
                    <a:pt x="8133" y="21515"/>
                    <a:pt x="9514" y="31826"/>
                    <a:pt x="10895" y="42137"/>
                  </a:cubicBezTo>
                  <a:lnTo>
                    <a:pt x="11895" y="49626"/>
                  </a:lnTo>
                  <a:cubicBezTo>
                    <a:pt x="13705" y="63139"/>
                    <a:pt x="15515" y="76653"/>
                    <a:pt x="17324" y="90178"/>
                  </a:cubicBezTo>
                  <a:cubicBezTo>
                    <a:pt x="17539" y="91762"/>
                    <a:pt x="17741" y="93334"/>
                    <a:pt x="17955" y="94917"/>
                  </a:cubicBezTo>
                  <a:lnTo>
                    <a:pt x="18063" y="95727"/>
                  </a:lnTo>
                  <a:cubicBezTo>
                    <a:pt x="18098" y="95989"/>
                    <a:pt x="18134" y="96251"/>
                    <a:pt x="18182" y="96513"/>
                  </a:cubicBezTo>
                  <a:cubicBezTo>
                    <a:pt x="18348" y="97668"/>
                    <a:pt x="18527" y="98870"/>
                    <a:pt x="18325" y="100013"/>
                  </a:cubicBezTo>
                  <a:cubicBezTo>
                    <a:pt x="18182" y="100787"/>
                    <a:pt x="17824" y="101870"/>
                    <a:pt x="16908" y="102632"/>
                  </a:cubicBezTo>
                  <a:lnTo>
                    <a:pt x="16896" y="102644"/>
                  </a:lnTo>
                  <a:cubicBezTo>
                    <a:pt x="16872" y="102668"/>
                    <a:pt x="16848" y="102680"/>
                    <a:pt x="16836" y="102692"/>
                  </a:cubicBezTo>
                  <a:lnTo>
                    <a:pt x="15277" y="103954"/>
                  </a:lnTo>
                  <a:lnTo>
                    <a:pt x="15277" y="103954"/>
                  </a:lnTo>
                  <a:lnTo>
                    <a:pt x="17182" y="103335"/>
                  </a:lnTo>
                  <a:cubicBezTo>
                    <a:pt x="17967" y="103085"/>
                    <a:pt x="18586" y="102716"/>
                    <a:pt x="19075" y="102204"/>
                  </a:cubicBezTo>
                  <a:cubicBezTo>
                    <a:pt x="20742" y="100442"/>
                    <a:pt x="20420" y="98049"/>
                    <a:pt x="20122" y="95929"/>
                  </a:cubicBezTo>
                  <a:cubicBezTo>
                    <a:pt x="20099" y="95774"/>
                    <a:pt x="20075" y="95620"/>
                    <a:pt x="20063" y="95465"/>
                  </a:cubicBezTo>
                  <a:cubicBezTo>
                    <a:pt x="19551" y="91667"/>
                    <a:pt x="19039" y="87857"/>
                    <a:pt x="18527" y="84059"/>
                  </a:cubicBezTo>
                  <a:cubicBezTo>
                    <a:pt x="17408" y="75653"/>
                    <a:pt x="16289" y="67247"/>
                    <a:pt x="15169" y="58841"/>
                  </a:cubicBezTo>
                  <a:lnTo>
                    <a:pt x="10371" y="22908"/>
                  </a:lnTo>
                  <a:cubicBezTo>
                    <a:pt x="9693" y="17812"/>
                    <a:pt x="9014" y="12717"/>
                    <a:pt x="8335" y="7621"/>
                  </a:cubicBezTo>
                  <a:cubicBezTo>
                    <a:pt x="8299" y="7371"/>
                    <a:pt x="8276" y="7097"/>
                    <a:pt x="8240" y="6835"/>
                  </a:cubicBezTo>
                  <a:cubicBezTo>
                    <a:pt x="7954" y="4489"/>
                    <a:pt x="7645" y="1822"/>
                    <a:pt x="5263" y="489"/>
                  </a:cubicBezTo>
                  <a:cubicBezTo>
                    <a:pt x="4501" y="60"/>
                    <a:pt x="3716" y="13"/>
                    <a:pt x="2835"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8" name="Google Shape;78;p16"/>
            <p:cNvSpPr/>
            <p:nvPr/>
          </p:nvSpPr>
          <p:spPr>
            <a:xfrm>
              <a:off x="5928128" y="1587080"/>
              <a:ext cx="601721" cy="2504913"/>
            </a:xfrm>
            <a:custGeom>
              <a:avLst/>
              <a:gdLst/>
              <a:ahLst/>
              <a:cxnLst/>
              <a:rect l="l" t="t" r="r" b="b"/>
              <a:pathLst>
                <a:path w="27694" h="94525" extrusionOk="0">
                  <a:moveTo>
                    <a:pt x="15573" y="0"/>
                  </a:moveTo>
                  <a:cubicBezTo>
                    <a:pt x="15538" y="262"/>
                    <a:pt x="15502" y="524"/>
                    <a:pt x="15454" y="786"/>
                  </a:cubicBezTo>
                  <a:cubicBezTo>
                    <a:pt x="15192" y="2429"/>
                    <a:pt x="14931" y="4060"/>
                    <a:pt x="14669" y="5703"/>
                  </a:cubicBezTo>
                  <a:cubicBezTo>
                    <a:pt x="13978" y="9966"/>
                    <a:pt x="13287" y="14228"/>
                    <a:pt x="12609" y="18502"/>
                  </a:cubicBezTo>
                  <a:cubicBezTo>
                    <a:pt x="10156" y="33719"/>
                    <a:pt x="7703" y="48935"/>
                    <a:pt x="5251" y="64163"/>
                  </a:cubicBezTo>
                  <a:cubicBezTo>
                    <a:pt x="4441" y="69152"/>
                    <a:pt x="3631" y="74140"/>
                    <a:pt x="2834" y="79129"/>
                  </a:cubicBezTo>
                  <a:cubicBezTo>
                    <a:pt x="2119" y="83546"/>
                    <a:pt x="1536" y="88023"/>
                    <a:pt x="679" y="92416"/>
                  </a:cubicBezTo>
                  <a:cubicBezTo>
                    <a:pt x="536" y="93143"/>
                    <a:pt x="310" y="93857"/>
                    <a:pt x="0" y="94512"/>
                  </a:cubicBezTo>
                  <a:cubicBezTo>
                    <a:pt x="5858" y="94488"/>
                    <a:pt x="11716" y="94488"/>
                    <a:pt x="17574" y="94488"/>
                  </a:cubicBezTo>
                  <a:cubicBezTo>
                    <a:pt x="18955" y="94488"/>
                    <a:pt x="20347" y="94525"/>
                    <a:pt x="21738" y="94525"/>
                  </a:cubicBezTo>
                  <a:cubicBezTo>
                    <a:pt x="22434" y="94525"/>
                    <a:pt x="23130" y="94516"/>
                    <a:pt x="23824" y="94488"/>
                  </a:cubicBezTo>
                  <a:cubicBezTo>
                    <a:pt x="25146" y="94428"/>
                    <a:pt x="26480" y="93952"/>
                    <a:pt x="27087" y="92678"/>
                  </a:cubicBezTo>
                  <a:cubicBezTo>
                    <a:pt x="27694" y="91392"/>
                    <a:pt x="27575" y="89999"/>
                    <a:pt x="27396" y="88642"/>
                  </a:cubicBezTo>
                  <a:cubicBezTo>
                    <a:pt x="27146" y="86808"/>
                    <a:pt x="26908" y="84975"/>
                    <a:pt x="26658" y="83153"/>
                  </a:cubicBezTo>
                  <a:cubicBezTo>
                    <a:pt x="25563" y="74962"/>
                    <a:pt x="24467" y="66758"/>
                    <a:pt x="23372" y="58567"/>
                  </a:cubicBezTo>
                  <a:cubicBezTo>
                    <a:pt x="21669" y="45756"/>
                    <a:pt x="19955" y="32945"/>
                    <a:pt x="18252" y="20122"/>
                  </a:cubicBezTo>
                  <a:cubicBezTo>
                    <a:pt x="17514" y="14621"/>
                    <a:pt x="16776" y="9120"/>
                    <a:pt x="16050" y="3632"/>
                  </a:cubicBezTo>
                  <a:cubicBezTo>
                    <a:pt x="15895" y="2417"/>
                    <a:pt x="15728" y="1215"/>
                    <a:pt x="1557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9" name="Google Shape;79;p16"/>
            <p:cNvSpPr/>
            <p:nvPr/>
          </p:nvSpPr>
          <p:spPr>
            <a:xfrm>
              <a:off x="6085153" y="1346646"/>
              <a:ext cx="499298" cy="2761724"/>
            </a:xfrm>
            <a:custGeom>
              <a:avLst/>
              <a:gdLst/>
              <a:ahLst/>
              <a:cxnLst/>
              <a:rect l="l" t="t" r="r" b="b"/>
              <a:pathLst>
                <a:path w="22980" h="104216" extrusionOk="0">
                  <a:moveTo>
                    <a:pt x="5001" y="1"/>
                  </a:moveTo>
                  <a:cubicBezTo>
                    <a:pt x="3751" y="1"/>
                    <a:pt x="2500" y="36"/>
                    <a:pt x="1250" y="36"/>
                  </a:cubicBezTo>
                  <a:lnTo>
                    <a:pt x="655" y="36"/>
                  </a:lnTo>
                  <a:cubicBezTo>
                    <a:pt x="381" y="36"/>
                    <a:pt x="0" y="632"/>
                    <a:pt x="369" y="632"/>
                  </a:cubicBezTo>
                  <a:cubicBezTo>
                    <a:pt x="1703" y="632"/>
                    <a:pt x="3036" y="608"/>
                    <a:pt x="4370" y="608"/>
                  </a:cubicBezTo>
                  <a:cubicBezTo>
                    <a:pt x="4594" y="604"/>
                    <a:pt x="4821" y="599"/>
                    <a:pt x="5049" y="599"/>
                  </a:cubicBezTo>
                  <a:cubicBezTo>
                    <a:pt x="5560" y="599"/>
                    <a:pt x="6075" y="624"/>
                    <a:pt x="6561" y="739"/>
                  </a:cubicBezTo>
                  <a:cubicBezTo>
                    <a:pt x="7501" y="941"/>
                    <a:pt x="8251" y="1739"/>
                    <a:pt x="8799" y="2477"/>
                  </a:cubicBezTo>
                  <a:cubicBezTo>
                    <a:pt x="9513" y="3465"/>
                    <a:pt x="9739" y="4585"/>
                    <a:pt x="9894" y="5763"/>
                  </a:cubicBezTo>
                  <a:cubicBezTo>
                    <a:pt x="10371" y="9383"/>
                    <a:pt x="10859" y="12990"/>
                    <a:pt x="11335" y="16610"/>
                  </a:cubicBezTo>
                  <a:cubicBezTo>
                    <a:pt x="12454" y="24992"/>
                    <a:pt x="13573" y="33386"/>
                    <a:pt x="14692" y="41780"/>
                  </a:cubicBezTo>
                  <a:cubicBezTo>
                    <a:pt x="16407" y="54638"/>
                    <a:pt x="18121" y="67497"/>
                    <a:pt x="19848" y="80368"/>
                  </a:cubicBezTo>
                  <a:cubicBezTo>
                    <a:pt x="20586" y="85904"/>
                    <a:pt x="21324" y="91440"/>
                    <a:pt x="22062" y="96965"/>
                  </a:cubicBezTo>
                  <a:cubicBezTo>
                    <a:pt x="22265" y="98465"/>
                    <a:pt x="22348" y="99965"/>
                    <a:pt x="21622" y="101358"/>
                  </a:cubicBezTo>
                  <a:cubicBezTo>
                    <a:pt x="20717" y="103097"/>
                    <a:pt x="18657" y="103561"/>
                    <a:pt x="16859" y="103573"/>
                  </a:cubicBezTo>
                  <a:cubicBezTo>
                    <a:pt x="16562" y="103573"/>
                    <a:pt x="16157" y="104216"/>
                    <a:pt x="16550" y="104216"/>
                  </a:cubicBezTo>
                  <a:cubicBezTo>
                    <a:pt x="18562" y="104204"/>
                    <a:pt x="20586" y="103632"/>
                    <a:pt x="21824" y="101942"/>
                  </a:cubicBezTo>
                  <a:cubicBezTo>
                    <a:pt x="22753" y="100668"/>
                    <a:pt x="22979" y="99001"/>
                    <a:pt x="22813" y="97477"/>
                  </a:cubicBezTo>
                  <a:cubicBezTo>
                    <a:pt x="22515" y="94631"/>
                    <a:pt x="22062" y="91798"/>
                    <a:pt x="21681" y="88964"/>
                  </a:cubicBezTo>
                  <a:cubicBezTo>
                    <a:pt x="21241" y="85654"/>
                    <a:pt x="20800" y="82344"/>
                    <a:pt x="20360" y="79034"/>
                  </a:cubicBezTo>
                  <a:cubicBezTo>
                    <a:pt x="18669" y="66366"/>
                    <a:pt x="16967" y="53698"/>
                    <a:pt x="15264" y="41029"/>
                  </a:cubicBezTo>
                  <a:cubicBezTo>
                    <a:pt x="14133" y="32576"/>
                    <a:pt x="13002" y="24111"/>
                    <a:pt x="11871" y="15657"/>
                  </a:cubicBezTo>
                  <a:cubicBezTo>
                    <a:pt x="11406" y="12133"/>
                    <a:pt x="10930" y="8621"/>
                    <a:pt x="10454" y="5096"/>
                  </a:cubicBezTo>
                  <a:cubicBezTo>
                    <a:pt x="10287" y="3882"/>
                    <a:pt x="9954" y="2834"/>
                    <a:pt x="9228" y="1834"/>
                  </a:cubicBezTo>
                  <a:cubicBezTo>
                    <a:pt x="8704" y="1120"/>
                    <a:pt x="7918" y="405"/>
                    <a:pt x="7037" y="167"/>
                  </a:cubicBezTo>
                  <a:cubicBezTo>
                    <a:pt x="6382" y="1"/>
                    <a:pt x="5668" y="13"/>
                    <a:pt x="50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0" name="Google Shape;80;p16"/>
            <p:cNvSpPr/>
            <p:nvPr/>
          </p:nvSpPr>
          <p:spPr>
            <a:xfrm>
              <a:off x="5908986" y="1366839"/>
              <a:ext cx="634595" cy="2741531"/>
            </a:xfrm>
            <a:custGeom>
              <a:avLst/>
              <a:gdLst/>
              <a:ahLst/>
              <a:cxnLst/>
              <a:rect l="l" t="t" r="r" b="b"/>
              <a:pathLst>
                <a:path w="29207" h="103454" extrusionOk="0">
                  <a:moveTo>
                    <a:pt x="12018" y="0"/>
                  </a:moveTo>
                  <a:cubicBezTo>
                    <a:pt x="11756" y="0"/>
                    <a:pt x="11386" y="584"/>
                    <a:pt x="11740" y="584"/>
                  </a:cubicBezTo>
                  <a:cubicBezTo>
                    <a:pt x="12906" y="608"/>
                    <a:pt x="13966" y="989"/>
                    <a:pt x="14764" y="1834"/>
                  </a:cubicBezTo>
                  <a:cubicBezTo>
                    <a:pt x="15454" y="2572"/>
                    <a:pt x="15823" y="3561"/>
                    <a:pt x="15990" y="4537"/>
                  </a:cubicBezTo>
                  <a:cubicBezTo>
                    <a:pt x="16240" y="6049"/>
                    <a:pt x="16371" y="7609"/>
                    <a:pt x="16574" y="9133"/>
                  </a:cubicBezTo>
                  <a:cubicBezTo>
                    <a:pt x="17121" y="13276"/>
                    <a:pt x="17669" y="17408"/>
                    <a:pt x="18217" y="21551"/>
                  </a:cubicBezTo>
                  <a:cubicBezTo>
                    <a:pt x="19348" y="29969"/>
                    <a:pt x="20467" y="38398"/>
                    <a:pt x="21586" y="46816"/>
                  </a:cubicBezTo>
                  <a:cubicBezTo>
                    <a:pt x="23396" y="60365"/>
                    <a:pt x="25206" y="73903"/>
                    <a:pt x="27015" y="87452"/>
                  </a:cubicBezTo>
                  <a:cubicBezTo>
                    <a:pt x="27408" y="90381"/>
                    <a:pt x="27801" y="93310"/>
                    <a:pt x="28194" y="96239"/>
                  </a:cubicBezTo>
                  <a:cubicBezTo>
                    <a:pt x="28456" y="98239"/>
                    <a:pt x="28873" y="100834"/>
                    <a:pt x="26944" y="102180"/>
                  </a:cubicBezTo>
                  <a:cubicBezTo>
                    <a:pt x="26123" y="102752"/>
                    <a:pt x="25123" y="102816"/>
                    <a:pt x="24149" y="102816"/>
                  </a:cubicBezTo>
                  <a:cubicBezTo>
                    <a:pt x="23866" y="102816"/>
                    <a:pt x="23586" y="102811"/>
                    <a:pt x="23312" y="102811"/>
                  </a:cubicBezTo>
                  <a:lnTo>
                    <a:pt x="8132" y="102811"/>
                  </a:lnTo>
                  <a:cubicBezTo>
                    <a:pt x="5632" y="102811"/>
                    <a:pt x="3143" y="102823"/>
                    <a:pt x="655" y="102835"/>
                  </a:cubicBezTo>
                  <a:cubicBezTo>
                    <a:pt x="381" y="102835"/>
                    <a:pt x="0" y="103430"/>
                    <a:pt x="369" y="103430"/>
                  </a:cubicBezTo>
                  <a:cubicBezTo>
                    <a:pt x="6560" y="103454"/>
                    <a:pt x="12764" y="103454"/>
                    <a:pt x="18967" y="103454"/>
                  </a:cubicBezTo>
                  <a:lnTo>
                    <a:pt x="24003" y="103454"/>
                  </a:lnTo>
                  <a:cubicBezTo>
                    <a:pt x="25086" y="103454"/>
                    <a:pt x="26099" y="103275"/>
                    <a:pt x="27027" y="102716"/>
                  </a:cubicBezTo>
                  <a:cubicBezTo>
                    <a:pt x="28742" y="101668"/>
                    <a:pt x="29206" y="99525"/>
                    <a:pt x="29051" y="97644"/>
                  </a:cubicBezTo>
                  <a:cubicBezTo>
                    <a:pt x="28944" y="96262"/>
                    <a:pt x="28694" y="94869"/>
                    <a:pt x="28504" y="93476"/>
                  </a:cubicBezTo>
                  <a:cubicBezTo>
                    <a:pt x="28313" y="92012"/>
                    <a:pt x="28111" y="90536"/>
                    <a:pt x="27920" y="89059"/>
                  </a:cubicBezTo>
                  <a:cubicBezTo>
                    <a:pt x="27480" y="85773"/>
                    <a:pt x="27039" y="82487"/>
                    <a:pt x="26599" y="79201"/>
                  </a:cubicBezTo>
                  <a:cubicBezTo>
                    <a:pt x="25706" y="72438"/>
                    <a:pt x="24789" y="65675"/>
                    <a:pt x="23884" y="58901"/>
                  </a:cubicBezTo>
                  <a:cubicBezTo>
                    <a:pt x="22574" y="49138"/>
                    <a:pt x="21276" y="39375"/>
                    <a:pt x="19967" y="29611"/>
                  </a:cubicBezTo>
                  <a:cubicBezTo>
                    <a:pt x="18883" y="21515"/>
                    <a:pt x="17800" y="13419"/>
                    <a:pt x="16704" y="5323"/>
                  </a:cubicBezTo>
                  <a:cubicBezTo>
                    <a:pt x="16538" y="4084"/>
                    <a:pt x="16407" y="2965"/>
                    <a:pt x="15704" y="1882"/>
                  </a:cubicBezTo>
                  <a:cubicBezTo>
                    <a:pt x="14895" y="608"/>
                    <a:pt x="13502" y="13"/>
                    <a:pt x="12025" y="1"/>
                  </a:cubicBezTo>
                  <a:cubicBezTo>
                    <a:pt x="12023" y="0"/>
                    <a:pt x="12020" y="0"/>
                    <a:pt x="120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1" name="Google Shape;81;p16"/>
            <p:cNvSpPr/>
            <p:nvPr/>
          </p:nvSpPr>
          <p:spPr>
            <a:xfrm>
              <a:off x="2488274" y="2121241"/>
              <a:ext cx="3623539" cy="72265"/>
            </a:xfrm>
            <a:custGeom>
              <a:avLst/>
              <a:gdLst/>
              <a:ahLst/>
              <a:cxnLst/>
              <a:rect l="l" t="t" r="r" b="b"/>
              <a:pathLst>
                <a:path w="166772" h="2727" extrusionOk="0">
                  <a:moveTo>
                    <a:pt x="166772" y="0"/>
                  </a:moveTo>
                  <a:lnTo>
                    <a:pt x="166772" y="0"/>
                  </a:lnTo>
                  <a:cubicBezTo>
                    <a:pt x="165016" y="123"/>
                    <a:pt x="158338" y="158"/>
                    <a:pt x="151017" y="158"/>
                  </a:cubicBezTo>
                  <a:cubicBezTo>
                    <a:pt x="141255" y="158"/>
                    <a:pt x="130350" y="96"/>
                    <a:pt x="128445" y="96"/>
                  </a:cubicBezTo>
                  <a:lnTo>
                    <a:pt x="43435" y="96"/>
                  </a:lnTo>
                  <a:cubicBezTo>
                    <a:pt x="33454" y="96"/>
                    <a:pt x="23479" y="142"/>
                    <a:pt x="13502" y="142"/>
                  </a:cubicBezTo>
                  <a:cubicBezTo>
                    <a:pt x="9137" y="142"/>
                    <a:pt x="4772" y="133"/>
                    <a:pt x="405" y="108"/>
                  </a:cubicBezTo>
                  <a:cubicBezTo>
                    <a:pt x="275" y="941"/>
                    <a:pt x="132" y="1810"/>
                    <a:pt x="1" y="2644"/>
                  </a:cubicBezTo>
                  <a:cubicBezTo>
                    <a:pt x="24" y="2632"/>
                    <a:pt x="48" y="2632"/>
                    <a:pt x="84" y="2632"/>
                  </a:cubicBezTo>
                  <a:cubicBezTo>
                    <a:pt x="3192" y="2612"/>
                    <a:pt x="6299" y="2605"/>
                    <a:pt x="9406" y="2605"/>
                  </a:cubicBezTo>
                  <a:cubicBezTo>
                    <a:pt x="15620" y="2605"/>
                    <a:pt x="21833" y="2632"/>
                    <a:pt x="28040" y="2632"/>
                  </a:cubicBezTo>
                  <a:lnTo>
                    <a:pt x="131541" y="2632"/>
                  </a:lnTo>
                  <a:cubicBezTo>
                    <a:pt x="132668" y="2632"/>
                    <a:pt x="140842" y="2603"/>
                    <a:pt x="149029" y="2603"/>
                  </a:cubicBezTo>
                  <a:cubicBezTo>
                    <a:pt x="156761" y="2603"/>
                    <a:pt x="164504" y="2629"/>
                    <a:pt x="166331" y="2727"/>
                  </a:cubicBezTo>
                  <a:cubicBezTo>
                    <a:pt x="166474" y="1822"/>
                    <a:pt x="166617" y="905"/>
                    <a:pt x="166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2" name="Google Shape;82;p16"/>
            <p:cNvSpPr/>
            <p:nvPr/>
          </p:nvSpPr>
          <p:spPr>
            <a:xfrm>
              <a:off x="2251314" y="2203894"/>
              <a:ext cx="3849374" cy="1882878"/>
            </a:xfrm>
            <a:custGeom>
              <a:avLst/>
              <a:gdLst/>
              <a:ahLst/>
              <a:cxnLst/>
              <a:rect l="l" t="t" r="r" b="b"/>
              <a:pathLst>
                <a:path w="177166" h="71052" extrusionOk="0">
                  <a:moveTo>
                    <a:pt x="177166" y="1"/>
                  </a:moveTo>
                  <a:lnTo>
                    <a:pt x="177166" y="1"/>
                  </a:lnTo>
                  <a:cubicBezTo>
                    <a:pt x="175350" y="128"/>
                    <a:pt x="168239" y="163"/>
                    <a:pt x="160604" y="163"/>
                  </a:cubicBezTo>
                  <a:cubicBezTo>
                    <a:pt x="151060" y="163"/>
                    <a:pt x="140698" y="108"/>
                    <a:pt x="138839" y="108"/>
                  </a:cubicBezTo>
                  <a:lnTo>
                    <a:pt x="53841" y="108"/>
                  </a:lnTo>
                  <a:cubicBezTo>
                    <a:pt x="44711" y="108"/>
                    <a:pt x="35581" y="142"/>
                    <a:pt x="26454" y="142"/>
                  </a:cubicBezTo>
                  <a:cubicBezTo>
                    <a:pt x="21239" y="142"/>
                    <a:pt x="16024" y="131"/>
                    <a:pt x="10811" y="96"/>
                  </a:cubicBezTo>
                  <a:cubicBezTo>
                    <a:pt x="10573" y="1549"/>
                    <a:pt x="10335" y="3001"/>
                    <a:pt x="10097" y="4442"/>
                  </a:cubicBezTo>
                  <a:cubicBezTo>
                    <a:pt x="7525" y="20265"/>
                    <a:pt x="4989" y="36089"/>
                    <a:pt x="2429" y="51924"/>
                  </a:cubicBezTo>
                  <a:cubicBezTo>
                    <a:pt x="1715" y="56341"/>
                    <a:pt x="1001" y="60770"/>
                    <a:pt x="286" y="65199"/>
                  </a:cubicBezTo>
                  <a:cubicBezTo>
                    <a:pt x="1" y="66961"/>
                    <a:pt x="596" y="68712"/>
                    <a:pt x="2001" y="69867"/>
                  </a:cubicBezTo>
                  <a:cubicBezTo>
                    <a:pt x="2632" y="70379"/>
                    <a:pt x="3370" y="70783"/>
                    <a:pt x="4168" y="70938"/>
                  </a:cubicBezTo>
                  <a:cubicBezTo>
                    <a:pt x="4627" y="71028"/>
                    <a:pt x="5100" y="71051"/>
                    <a:pt x="5574" y="71051"/>
                  </a:cubicBezTo>
                  <a:cubicBezTo>
                    <a:pt x="6108" y="71051"/>
                    <a:pt x="6645" y="71021"/>
                    <a:pt x="7168" y="71021"/>
                  </a:cubicBezTo>
                  <a:cubicBezTo>
                    <a:pt x="16372" y="71021"/>
                    <a:pt x="25575" y="70986"/>
                    <a:pt x="34779" y="70962"/>
                  </a:cubicBezTo>
                  <a:cubicBezTo>
                    <a:pt x="53210" y="70914"/>
                    <a:pt x="71640" y="70890"/>
                    <a:pt x="90083" y="70879"/>
                  </a:cubicBezTo>
                  <a:lnTo>
                    <a:pt x="159628" y="70879"/>
                  </a:lnTo>
                  <a:cubicBezTo>
                    <a:pt x="159659" y="70879"/>
                    <a:pt x="159691" y="70879"/>
                    <a:pt x="159723" y="70879"/>
                  </a:cubicBezTo>
                  <a:cubicBezTo>
                    <a:pt x="161454" y="70879"/>
                    <a:pt x="163212" y="70867"/>
                    <a:pt x="164557" y="69593"/>
                  </a:cubicBezTo>
                  <a:cubicBezTo>
                    <a:pt x="165700" y="68521"/>
                    <a:pt x="166295" y="67057"/>
                    <a:pt x="166569" y="65533"/>
                  </a:cubicBezTo>
                  <a:cubicBezTo>
                    <a:pt x="166581" y="65497"/>
                    <a:pt x="166593" y="65461"/>
                    <a:pt x="166617" y="65426"/>
                  </a:cubicBezTo>
                  <a:cubicBezTo>
                    <a:pt x="166938" y="63366"/>
                    <a:pt x="167271" y="61306"/>
                    <a:pt x="167605" y="59246"/>
                  </a:cubicBezTo>
                  <a:cubicBezTo>
                    <a:pt x="169653" y="46673"/>
                    <a:pt x="171677" y="34088"/>
                    <a:pt x="173701" y="21503"/>
                  </a:cubicBezTo>
                  <a:cubicBezTo>
                    <a:pt x="174856" y="14336"/>
                    <a:pt x="176011" y="7168"/>
                    <a:pt x="177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3" name="Google Shape;83;p16"/>
            <p:cNvSpPr/>
            <p:nvPr/>
          </p:nvSpPr>
          <p:spPr>
            <a:xfrm>
              <a:off x="2499138" y="1363049"/>
              <a:ext cx="3698824" cy="747804"/>
            </a:xfrm>
            <a:custGeom>
              <a:avLst/>
              <a:gdLst/>
              <a:ahLst/>
              <a:cxnLst/>
              <a:rect l="l" t="t" r="r" b="b"/>
              <a:pathLst>
                <a:path w="170237" h="28219" extrusionOk="0">
                  <a:moveTo>
                    <a:pt x="166391" y="1"/>
                  </a:moveTo>
                  <a:cubicBezTo>
                    <a:pt x="165414" y="120"/>
                    <a:pt x="164450" y="120"/>
                    <a:pt x="163462" y="120"/>
                  </a:cubicBezTo>
                  <a:lnTo>
                    <a:pt x="90667" y="120"/>
                  </a:lnTo>
                  <a:cubicBezTo>
                    <a:pt x="80392" y="108"/>
                    <a:pt x="70117" y="108"/>
                    <a:pt x="59842" y="108"/>
                  </a:cubicBezTo>
                  <a:cubicBezTo>
                    <a:pt x="55103" y="102"/>
                    <a:pt x="50364" y="99"/>
                    <a:pt x="45627" y="99"/>
                  </a:cubicBezTo>
                  <a:cubicBezTo>
                    <a:pt x="40890" y="99"/>
                    <a:pt x="36154" y="102"/>
                    <a:pt x="31421" y="108"/>
                  </a:cubicBezTo>
                  <a:lnTo>
                    <a:pt x="31386" y="108"/>
                  </a:lnTo>
                  <a:cubicBezTo>
                    <a:pt x="29453" y="108"/>
                    <a:pt x="23552" y="116"/>
                    <a:pt x="18217" y="116"/>
                  </a:cubicBezTo>
                  <a:cubicBezTo>
                    <a:pt x="14216" y="116"/>
                    <a:pt x="10534" y="111"/>
                    <a:pt x="9085" y="96"/>
                  </a:cubicBezTo>
                  <a:cubicBezTo>
                    <a:pt x="9014" y="96"/>
                    <a:pt x="8966" y="72"/>
                    <a:pt x="8942" y="36"/>
                  </a:cubicBezTo>
                  <a:cubicBezTo>
                    <a:pt x="6966" y="108"/>
                    <a:pt x="5239" y="1156"/>
                    <a:pt x="4394" y="3001"/>
                  </a:cubicBezTo>
                  <a:cubicBezTo>
                    <a:pt x="3846" y="4204"/>
                    <a:pt x="3692" y="5501"/>
                    <a:pt x="3477" y="6799"/>
                  </a:cubicBezTo>
                  <a:cubicBezTo>
                    <a:pt x="3299" y="7906"/>
                    <a:pt x="3120" y="9002"/>
                    <a:pt x="2942" y="10109"/>
                  </a:cubicBezTo>
                  <a:cubicBezTo>
                    <a:pt x="2489" y="12871"/>
                    <a:pt x="2049" y="15634"/>
                    <a:pt x="1596" y="18384"/>
                  </a:cubicBezTo>
                  <a:cubicBezTo>
                    <a:pt x="1060" y="21634"/>
                    <a:pt x="537" y="24885"/>
                    <a:pt x="1" y="28135"/>
                  </a:cubicBezTo>
                  <a:cubicBezTo>
                    <a:pt x="36" y="28135"/>
                    <a:pt x="60" y="28123"/>
                    <a:pt x="84" y="28123"/>
                  </a:cubicBezTo>
                  <a:cubicBezTo>
                    <a:pt x="3670" y="28100"/>
                    <a:pt x="7255" y="28093"/>
                    <a:pt x="10840" y="28093"/>
                  </a:cubicBezTo>
                  <a:cubicBezTo>
                    <a:pt x="16576" y="28093"/>
                    <a:pt x="22310" y="28111"/>
                    <a:pt x="28040" y="28111"/>
                  </a:cubicBezTo>
                  <a:lnTo>
                    <a:pt x="131541" y="28111"/>
                  </a:lnTo>
                  <a:cubicBezTo>
                    <a:pt x="132603" y="28111"/>
                    <a:pt x="139929" y="28089"/>
                    <a:pt x="147624" y="28089"/>
                  </a:cubicBezTo>
                  <a:cubicBezTo>
                    <a:pt x="155800" y="28089"/>
                    <a:pt x="164393" y="28114"/>
                    <a:pt x="166331" y="28218"/>
                  </a:cubicBezTo>
                  <a:cubicBezTo>
                    <a:pt x="166379" y="27921"/>
                    <a:pt x="166426" y="27623"/>
                    <a:pt x="166474" y="27326"/>
                  </a:cubicBezTo>
                  <a:cubicBezTo>
                    <a:pt x="167164" y="23075"/>
                    <a:pt x="167843" y="18824"/>
                    <a:pt x="168534" y="14574"/>
                  </a:cubicBezTo>
                  <a:cubicBezTo>
                    <a:pt x="168831" y="12740"/>
                    <a:pt x="169117" y="10919"/>
                    <a:pt x="169415" y="9085"/>
                  </a:cubicBezTo>
                  <a:cubicBezTo>
                    <a:pt x="169653" y="7621"/>
                    <a:pt x="169962" y="6132"/>
                    <a:pt x="170129" y="4656"/>
                  </a:cubicBezTo>
                  <a:cubicBezTo>
                    <a:pt x="170236" y="3632"/>
                    <a:pt x="170201" y="2680"/>
                    <a:pt x="169701" y="1763"/>
                  </a:cubicBezTo>
                  <a:cubicBezTo>
                    <a:pt x="169272" y="977"/>
                    <a:pt x="168558" y="429"/>
                    <a:pt x="167688" y="203"/>
                  </a:cubicBezTo>
                  <a:cubicBezTo>
                    <a:pt x="167260" y="84"/>
                    <a:pt x="166831" y="25"/>
                    <a:pt x="1663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4" name="Google Shape;84;p16"/>
            <p:cNvSpPr/>
            <p:nvPr/>
          </p:nvSpPr>
          <p:spPr>
            <a:xfrm>
              <a:off x="2317539" y="1443821"/>
              <a:ext cx="3916643" cy="2698124"/>
            </a:xfrm>
            <a:custGeom>
              <a:avLst/>
              <a:gdLst/>
              <a:ahLst/>
              <a:cxnLst/>
              <a:rect l="l" t="t" r="r" b="b"/>
              <a:pathLst>
                <a:path w="180262" h="101816" extrusionOk="0">
                  <a:moveTo>
                    <a:pt x="179047" y="1"/>
                  </a:moveTo>
                  <a:cubicBezTo>
                    <a:pt x="179130" y="1572"/>
                    <a:pt x="178701" y="3227"/>
                    <a:pt x="178451" y="4775"/>
                  </a:cubicBezTo>
                  <a:cubicBezTo>
                    <a:pt x="177154" y="12836"/>
                    <a:pt x="175856" y="20896"/>
                    <a:pt x="174558" y="28945"/>
                  </a:cubicBezTo>
                  <a:cubicBezTo>
                    <a:pt x="173034" y="38422"/>
                    <a:pt x="171510" y="47888"/>
                    <a:pt x="169974" y="57353"/>
                  </a:cubicBezTo>
                  <a:cubicBezTo>
                    <a:pt x="168022" y="69545"/>
                    <a:pt x="166140" y="81761"/>
                    <a:pt x="164092" y="93929"/>
                  </a:cubicBezTo>
                  <a:cubicBezTo>
                    <a:pt x="164104" y="93965"/>
                    <a:pt x="164104" y="94012"/>
                    <a:pt x="164104" y="94072"/>
                  </a:cubicBezTo>
                  <a:cubicBezTo>
                    <a:pt x="163783" y="96048"/>
                    <a:pt x="162842" y="98072"/>
                    <a:pt x="161104" y="99191"/>
                  </a:cubicBezTo>
                  <a:cubicBezTo>
                    <a:pt x="159703" y="100092"/>
                    <a:pt x="158094" y="100251"/>
                    <a:pt x="156465" y="100251"/>
                  </a:cubicBezTo>
                  <a:cubicBezTo>
                    <a:pt x="155574" y="100251"/>
                    <a:pt x="154677" y="100204"/>
                    <a:pt x="153805" y="100204"/>
                  </a:cubicBezTo>
                  <a:cubicBezTo>
                    <a:pt x="135458" y="100204"/>
                    <a:pt x="88821" y="100204"/>
                    <a:pt x="70462" y="100192"/>
                  </a:cubicBezTo>
                  <a:cubicBezTo>
                    <a:pt x="68828" y="100191"/>
                    <a:pt x="67195" y="100190"/>
                    <a:pt x="65562" y="100190"/>
                  </a:cubicBezTo>
                  <a:cubicBezTo>
                    <a:pt x="48754" y="100190"/>
                    <a:pt x="31955" y="100242"/>
                    <a:pt x="15145" y="100275"/>
                  </a:cubicBezTo>
                  <a:cubicBezTo>
                    <a:pt x="12847" y="100275"/>
                    <a:pt x="10538" y="100287"/>
                    <a:pt x="8240" y="100287"/>
                  </a:cubicBezTo>
                  <a:cubicBezTo>
                    <a:pt x="6747" y="100287"/>
                    <a:pt x="5229" y="100350"/>
                    <a:pt x="3719" y="100350"/>
                  </a:cubicBezTo>
                  <a:cubicBezTo>
                    <a:pt x="2964" y="100350"/>
                    <a:pt x="2211" y="100334"/>
                    <a:pt x="1465" y="100287"/>
                  </a:cubicBezTo>
                  <a:cubicBezTo>
                    <a:pt x="953" y="100251"/>
                    <a:pt x="453" y="100132"/>
                    <a:pt x="1" y="99953"/>
                  </a:cubicBezTo>
                  <a:lnTo>
                    <a:pt x="1" y="99953"/>
                  </a:lnTo>
                  <a:cubicBezTo>
                    <a:pt x="584" y="100656"/>
                    <a:pt x="1334" y="101239"/>
                    <a:pt x="2203" y="101525"/>
                  </a:cubicBezTo>
                  <a:cubicBezTo>
                    <a:pt x="2900" y="101764"/>
                    <a:pt x="3640" y="101815"/>
                    <a:pt x="4385" y="101815"/>
                  </a:cubicBezTo>
                  <a:cubicBezTo>
                    <a:pt x="4938" y="101815"/>
                    <a:pt x="5494" y="101787"/>
                    <a:pt x="6037" y="101787"/>
                  </a:cubicBezTo>
                  <a:cubicBezTo>
                    <a:pt x="8775" y="101787"/>
                    <a:pt x="11502" y="101775"/>
                    <a:pt x="14240" y="101775"/>
                  </a:cubicBezTo>
                  <a:cubicBezTo>
                    <a:pt x="19717" y="101763"/>
                    <a:pt x="25194" y="101751"/>
                    <a:pt x="30671" y="101739"/>
                  </a:cubicBezTo>
                  <a:cubicBezTo>
                    <a:pt x="50971" y="101680"/>
                    <a:pt x="71283" y="101680"/>
                    <a:pt x="91583" y="101668"/>
                  </a:cubicBezTo>
                  <a:cubicBezTo>
                    <a:pt x="101656" y="101668"/>
                    <a:pt x="139994" y="101656"/>
                    <a:pt x="150067" y="101656"/>
                  </a:cubicBezTo>
                  <a:lnTo>
                    <a:pt x="157556" y="101656"/>
                  </a:lnTo>
                  <a:cubicBezTo>
                    <a:pt x="157936" y="101656"/>
                    <a:pt x="158322" y="101663"/>
                    <a:pt x="158709" y="101663"/>
                  </a:cubicBezTo>
                  <a:cubicBezTo>
                    <a:pt x="160346" y="101663"/>
                    <a:pt x="161995" y="101546"/>
                    <a:pt x="163247" y="100323"/>
                  </a:cubicBezTo>
                  <a:cubicBezTo>
                    <a:pt x="164581" y="99037"/>
                    <a:pt x="165033" y="97358"/>
                    <a:pt x="165319" y="95584"/>
                  </a:cubicBezTo>
                  <a:cubicBezTo>
                    <a:pt x="165676" y="93405"/>
                    <a:pt x="166021" y="91226"/>
                    <a:pt x="166378" y="89047"/>
                  </a:cubicBezTo>
                  <a:cubicBezTo>
                    <a:pt x="169212" y="71438"/>
                    <a:pt x="172046" y="53829"/>
                    <a:pt x="174880" y="36208"/>
                  </a:cubicBezTo>
                  <a:cubicBezTo>
                    <a:pt x="175927" y="29731"/>
                    <a:pt x="176975" y="23242"/>
                    <a:pt x="178023" y="16753"/>
                  </a:cubicBezTo>
                  <a:cubicBezTo>
                    <a:pt x="178499" y="13800"/>
                    <a:pt x="178975" y="10835"/>
                    <a:pt x="179452" y="7883"/>
                  </a:cubicBezTo>
                  <a:cubicBezTo>
                    <a:pt x="179630" y="6763"/>
                    <a:pt x="179809" y="5644"/>
                    <a:pt x="179987" y="4537"/>
                  </a:cubicBezTo>
                  <a:cubicBezTo>
                    <a:pt x="180178" y="3382"/>
                    <a:pt x="180261" y="2191"/>
                    <a:pt x="179856" y="1191"/>
                  </a:cubicBezTo>
                  <a:cubicBezTo>
                    <a:pt x="179856" y="1179"/>
                    <a:pt x="179844" y="1179"/>
                    <a:pt x="179844" y="1179"/>
                  </a:cubicBezTo>
                  <a:cubicBezTo>
                    <a:pt x="179797" y="1144"/>
                    <a:pt x="179773" y="1084"/>
                    <a:pt x="179785" y="1025"/>
                  </a:cubicBezTo>
                  <a:cubicBezTo>
                    <a:pt x="179618" y="656"/>
                    <a:pt x="179380" y="310"/>
                    <a:pt x="1790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5" name="Google Shape;85;p16"/>
            <p:cNvSpPr/>
            <p:nvPr/>
          </p:nvSpPr>
          <p:spPr>
            <a:xfrm>
              <a:off x="2356605" y="1498729"/>
              <a:ext cx="3904475" cy="2682966"/>
            </a:xfrm>
            <a:custGeom>
              <a:avLst/>
              <a:gdLst/>
              <a:ahLst/>
              <a:cxnLst/>
              <a:rect l="l" t="t" r="r" b="b"/>
              <a:pathLst>
                <a:path w="179702" h="101244" extrusionOk="0">
                  <a:moveTo>
                    <a:pt x="178951" y="0"/>
                  </a:moveTo>
                  <a:lnTo>
                    <a:pt x="178951" y="0"/>
                  </a:lnTo>
                  <a:cubicBezTo>
                    <a:pt x="179011" y="870"/>
                    <a:pt x="178892" y="1774"/>
                    <a:pt x="178749" y="2656"/>
                  </a:cubicBezTo>
                  <a:cubicBezTo>
                    <a:pt x="178487" y="4299"/>
                    <a:pt x="178225" y="5930"/>
                    <a:pt x="177963" y="7561"/>
                  </a:cubicBezTo>
                  <a:cubicBezTo>
                    <a:pt x="177273" y="11835"/>
                    <a:pt x="176594" y="16098"/>
                    <a:pt x="175903" y="20360"/>
                  </a:cubicBezTo>
                  <a:cubicBezTo>
                    <a:pt x="173451" y="35588"/>
                    <a:pt x="170998" y="50804"/>
                    <a:pt x="168545" y="66020"/>
                  </a:cubicBezTo>
                  <a:cubicBezTo>
                    <a:pt x="167736" y="71009"/>
                    <a:pt x="166938" y="75998"/>
                    <a:pt x="166128" y="80987"/>
                  </a:cubicBezTo>
                  <a:cubicBezTo>
                    <a:pt x="165414" y="85416"/>
                    <a:pt x="164842" y="89881"/>
                    <a:pt x="163985" y="94274"/>
                  </a:cubicBezTo>
                  <a:cubicBezTo>
                    <a:pt x="163414" y="97227"/>
                    <a:pt x="161378" y="99917"/>
                    <a:pt x="158187" y="100179"/>
                  </a:cubicBezTo>
                  <a:cubicBezTo>
                    <a:pt x="157321" y="100249"/>
                    <a:pt x="156446" y="100271"/>
                    <a:pt x="155568" y="100271"/>
                  </a:cubicBezTo>
                  <a:cubicBezTo>
                    <a:pt x="154031" y="100271"/>
                    <a:pt x="152487" y="100203"/>
                    <a:pt x="150972" y="100203"/>
                  </a:cubicBezTo>
                  <a:lnTo>
                    <a:pt x="143471" y="100203"/>
                  </a:lnTo>
                  <a:cubicBezTo>
                    <a:pt x="129515" y="100195"/>
                    <a:pt x="102106" y="100181"/>
                    <a:pt x="79807" y="100181"/>
                  </a:cubicBezTo>
                  <a:cubicBezTo>
                    <a:pt x="69783" y="100181"/>
                    <a:pt x="60792" y="100184"/>
                    <a:pt x="54519" y="100191"/>
                  </a:cubicBezTo>
                  <a:cubicBezTo>
                    <a:pt x="44351" y="100203"/>
                    <a:pt x="34183" y="100239"/>
                    <a:pt x="24027" y="100263"/>
                  </a:cubicBezTo>
                  <a:cubicBezTo>
                    <a:pt x="18955" y="100275"/>
                    <a:pt x="13883" y="100287"/>
                    <a:pt x="8811" y="100298"/>
                  </a:cubicBezTo>
                  <a:lnTo>
                    <a:pt x="4870" y="100298"/>
                  </a:lnTo>
                  <a:cubicBezTo>
                    <a:pt x="4084" y="100298"/>
                    <a:pt x="3288" y="100341"/>
                    <a:pt x="2498" y="100341"/>
                  </a:cubicBezTo>
                  <a:cubicBezTo>
                    <a:pt x="2104" y="100341"/>
                    <a:pt x="1711" y="100330"/>
                    <a:pt x="1322" y="100298"/>
                  </a:cubicBezTo>
                  <a:cubicBezTo>
                    <a:pt x="858" y="100263"/>
                    <a:pt x="417" y="100156"/>
                    <a:pt x="0" y="100013"/>
                  </a:cubicBezTo>
                  <a:lnTo>
                    <a:pt x="0" y="100013"/>
                  </a:lnTo>
                  <a:cubicBezTo>
                    <a:pt x="477" y="100429"/>
                    <a:pt x="1012" y="100763"/>
                    <a:pt x="1608" y="100953"/>
                  </a:cubicBezTo>
                  <a:cubicBezTo>
                    <a:pt x="2311" y="101192"/>
                    <a:pt x="3054" y="101243"/>
                    <a:pt x="3800" y="101243"/>
                  </a:cubicBezTo>
                  <a:cubicBezTo>
                    <a:pt x="4354" y="101243"/>
                    <a:pt x="4910" y="101215"/>
                    <a:pt x="5453" y="101215"/>
                  </a:cubicBezTo>
                  <a:cubicBezTo>
                    <a:pt x="8180" y="101215"/>
                    <a:pt x="10918" y="101215"/>
                    <a:pt x="13645" y="101203"/>
                  </a:cubicBezTo>
                  <a:cubicBezTo>
                    <a:pt x="19122" y="101203"/>
                    <a:pt x="24611" y="101180"/>
                    <a:pt x="30087" y="101168"/>
                  </a:cubicBezTo>
                  <a:cubicBezTo>
                    <a:pt x="50388" y="101108"/>
                    <a:pt x="70688" y="101108"/>
                    <a:pt x="90988" y="101096"/>
                  </a:cubicBezTo>
                  <a:cubicBezTo>
                    <a:pt x="101061" y="101096"/>
                    <a:pt x="139411" y="101096"/>
                    <a:pt x="149471" y="101084"/>
                  </a:cubicBezTo>
                  <a:lnTo>
                    <a:pt x="156960" y="101084"/>
                  </a:lnTo>
                  <a:cubicBezTo>
                    <a:pt x="157345" y="101084"/>
                    <a:pt x="157735" y="101091"/>
                    <a:pt x="158125" y="101091"/>
                  </a:cubicBezTo>
                  <a:cubicBezTo>
                    <a:pt x="159763" y="101091"/>
                    <a:pt x="161404" y="100974"/>
                    <a:pt x="162664" y="99763"/>
                  </a:cubicBezTo>
                  <a:cubicBezTo>
                    <a:pt x="163997" y="98465"/>
                    <a:pt x="164450" y="96786"/>
                    <a:pt x="164735" y="95012"/>
                  </a:cubicBezTo>
                  <a:cubicBezTo>
                    <a:pt x="165081" y="92833"/>
                    <a:pt x="165438" y="90654"/>
                    <a:pt x="165783" y="88476"/>
                  </a:cubicBezTo>
                  <a:cubicBezTo>
                    <a:pt x="168617" y="70866"/>
                    <a:pt x="171450" y="53257"/>
                    <a:pt x="174296" y="35648"/>
                  </a:cubicBezTo>
                  <a:cubicBezTo>
                    <a:pt x="175344" y="29159"/>
                    <a:pt x="176380" y="22670"/>
                    <a:pt x="177427" y="16181"/>
                  </a:cubicBezTo>
                  <a:cubicBezTo>
                    <a:pt x="177904" y="13228"/>
                    <a:pt x="178380" y="10264"/>
                    <a:pt x="178868" y="7311"/>
                  </a:cubicBezTo>
                  <a:cubicBezTo>
                    <a:pt x="179047" y="6192"/>
                    <a:pt x="179225" y="5084"/>
                    <a:pt x="179404" y="3965"/>
                  </a:cubicBezTo>
                  <a:cubicBezTo>
                    <a:pt x="179630" y="2560"/>
                    <a:pt x="179701" y="1120"/>
                    <a:pt x="1789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6" name="Google Shape;86;p16"/>
            <p:cNvSpPr/>
            <p:nvPr/>
          </p:nvSpPr>
          <p:spPr>
            <a:xfrm>
              <a:off x="2237075" y="1346650"/>
              <a:ext cx="4041076" cy="3432733"/>
            </a:xfrm>
            <a:custGeom>
              <a:avLst/>
              <a:gdLst/>
              <a:ahLst/>
              <a:cxnLst/>
              <a:rect l="l" t="t" r="r" b="b"/>
              <a:pathLst>
                <a:path w="185989" h="107580" extrusionOk="0">
                  <a:moveTo>
                    <a:pt x="104907" y="1"/>
                  </a:moveTo>
                  <a:cubicBezTo>
                    <a:pt x="99787" y="13"/>
                    <a:pt x="94655" y="13"/>
                    <a:pt x="89536" y="13"/>
                  </a:cubicBezTo>
                  <a:cubicBezTo>
                    <a:pt x="79237" y="13"/>
                    <a:pt x="68950" y="24"/>
                    <a:pt x="58651" y="24"/>
                  </a:cubicBezTo>
                  <a:lnTo>
                    <a:pt x="43816" y="13"/>
                  </a:lnTo>
                  <a:lnTo>
                    <a:pt x="43792" y="13"/>
                  </a:lnTo>
                  <a:cubicBezTo>
                    <a:pt x="41860" y="13"/>
                    <a:pt x="35954" y="5"/>
                    <a:pt x="30616" y="5"/>
                  </a:cubicBezTo>
                  <a:cubicBezTo>
                    <a:pt x="26613" y="5"/>
                    <a:pt x="22929" y="9"/>
                    <a:pt x="21480" y="24"/>
                  </a:cubicBezTo>
                  <a:cubicBezTo>
                    <a:pt x="21396" y="24"/>
                    <a:pt x="21313" y="60"/>
                    <a:pt x="21241" y="96"/>
                  </a:cubicBezTo>
                  <a:cubicBezTo>
                    <a:pt x="18658" y="203"/>
                    <a:pt x="16646" y="1715"/>
                    <a:pt x="15693" y="4132"/>
                  </a:cubicBezTo>
                  <a:cubicBezTo>
                    <a:pt x="15253" y="5263"/>
                    <a:pt x="15122" y="6490"/>
                    <a:pt x="14919" y="7692"/>
                  </a:cubicBezTo>
                  <a:cubicBezTo>
                    <a:pt x="14741" y="8799"/>
                    <a:pt x="14562" y="9907"/>
                    <a:pt x="14383" y="11026"/>
                  </a:cubicBezTo>
                  <a:cubicBezTo>
                    <a:pt x="13431" y="16860"/>
                    <a:pt x="12478" y="22706"/>
                    <a:pt x="11526" y="28540"/>
                  </a:cubicBezTo>
                  <a:cubicBezTo>
                    <a:pt x="9216" y="42708"/>
                    <a:pt x="6942" y="56889"/>
                    <a:pt x="4656" y="71057"/>
                  </a:cubicBezTo>
                  <a:cubicBezTo>
                    <a:pt x="3215" y="80022"/>
                    <a:pt x="1775" y="88988"/>
                    <a:pt x="334" y="97953"/>
                  </a:cubicBezTo>
                  <a:cubicBezTo>
                    <a:pt x="1" y="100013"/>
                    <a:pt x="1048" y="102037"/>
                    <a:pt x="2715" y="103120"/>
                  </a:cubicBezTo>
                  <a:cubicBezTo>
                    <a:pt x="2656" y="103216"/>
                    <a:pt x="2620" y="103323"/>
                    <a:pt x="2668" y="103394"/>
                  </a:cubicBezTo>
                  <a:cubicBezTo>
                    <a:pt x="3001" y="103918"/>
                    <a:pt x="3406" y="104394"/>
                    <a:pt x="3858" y="104775"/>
                  </a:cubicBezTo>
                  <a:cubicBezTo>
                    <a:pt x="3846" y="104823"/>
                    <a:pt x="3858" y="104871"/>
                    <a:pt x="3882" y="104906"/>
                  </a:cubicBezTo>
                  <a:cubicBezTo>
                    <a:pt x="4799" y="106371"/>
                    <a:pt x="6275" y="107395"/>
                    <a:pt x="8026" y="107538"/>
                  </a:cubicBezTo>
                  <a:cubicBezTo>
                    <a:pt x="8414" y="107569"/>
                    <a:pt x="8809" y="107580"/>
                    <a:pt x="9205" y="107580"/>
                  </a:cubicBezTo>
                  <a:cubicBezTo>
                    <a:pt x="9997" y="107580"/>
                    <a:pt x="10796" y="107538"/>
                    <a:pt x="11574" y="107538"/>
                  </a:cubicBezTo>
                  <a:lnTo>
                    <a:pt x="15526" y="107538"/>
                  </a:lnTo>
                  <a:cubicBezTo>
                    <a:pt x="20599" y="107538"/>
                    <a:pt x="25659" y="107526"/>
                    <a:pt x="30731" y="107502"/>
                  </a:cubicBezTo>
                  <a:cubicBezTo>
                    <a:pt x="40899" y="107478"/>
                    <a:pt x="51067" y="107442"/>
                    <a:pt x="61223" y="107430"/>
                  </a:cubicBezTo>
                  <a:cubicBezTo>
                    <a:pt x="66280" y="107425"/>
                    <a:pt x="73104" y="107422"/>
                    <a:pt x="80813" y="107422"/>
                  </a:cubicBezTo>
                  <a:cubicBezTo>
                    <a:pt x="103937" y="107422"/>
                    <a:pt x="135015" y="107442"/>
                    <a:pt x="150186" y="107442"/>
                  </a:cubicBezTo>
                  <a:lnTo>
                    <a:pt x="157675" y="107442"/>
                  </a:lnTo>
                  <a:cubicBezTo>
                    <a:pt x="159170" y="107450"/>
                    <a:pt x="160687" y="107513"/>
                    <a:pt x="162196" y="107513"/>
                  </a:cubicBezTo>
                  <a:cubicBezTo>
                    <a:pt x="163104" y="107513"/>
                    <a:pt x="164008" y="107490"/>
                    <a:pt x="164902" y="107419"/>
                  </a:cubicBezTo>
                  <a:cubicBezTo>
                    <a:pt x="168081" y="107169"/>
                    <a:pt x="170117" y="104478"/>
                    <a:pt x="170689" y="101525"/>
                  </a:cubicBezTo>
                  <a:cubicBezTo>
                    <a:pt x="171546" y="97132"/>
                    <a:pt x="172129" y="92655"/>
                    <a:pt x="172844" y="88238"/>
                  </a:cubicBezTo>
                  <a:cubicBezTo>
                    <a:pt x="173641" y="83249"/>
                    <a:pt x="174451" y="78260"/>
                    <a:pt x="175249" y="73272"/>
                  </a:cubicBezTo>
                  <a:cubicBezTo>
                    <a:pt x="177713" y="58043"/>
                    <a:pt x="180166" y="42827"/>
                    <a:pt x="182607" y="27611"/>
                  </a:cubicBezTo>
                  <a:cubicBezTo>
                    <a:pt x="183297" y="23337"/>
                    <a:pt x="183988" y="19074"/>
                    <a:pt x="184679" y="14812"/>
                  </a:cubicBezTo>
                  <a:cubicBezTo>
                    <a:pt x="184940" y="13169"/>
                    <a:pt x="185202" y="11538"/>
                    <a:pt x="185464" y="9895"/>
                  </a:cubicBezTo>
                  <a:cubicBezTo>
                    <a:pt x="185786" y="7906"/>
                    <a:pt x="185988" y="5716"/>
                    <a:pt x="184143" y="4394"/>
                  </a:cubicBezTo>
                  <a:cubicBezTo>
                    <a:pt x="183893" y="3799"/>
                    <a:pt x="183488" y="3263"/>
                    <a:pt x="182845" y="2834"/>
                  </a:cubicBezTo>
                  <a:cubicBezTo>
                    <a:pt x="182807" y="2809"/>
                    <a:pt x="182765" y="2797"/>
                    <a:pt x="182722" y="2797"/>
                  </a:cubicBezTo>
                  <a:cubicBezTo>
                    <a:pt x="182684" y="2797"/>
                    <a:pt x="182646" y="2806"/>
                    <a:pt x="182607" y="2822"/>
                  </a:cubicBezTo>
                  <a:cubicBezTo>
                    <a:pt x="182214" y="1453"/>
                    <a:pt x="181000" y="489"/>
                    <a:pt x="179583" y="227"/>
                  </a:cubicBezTo>
                  <a:cubicBezTo>
                    <a:pt x="179225" y="155"/>
                    <a:pt x="178844" y="120"/>
                    <a:pt x="178463" y="96"/>
                  </a:cubicBezTo>
                  <a:cubicBezTo>
                    <a:pt x="177713" y="1"/>
                    <a:pt x="176963" y="1"/>
                    <a:pt x="176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7" name="Google Shape;87;p16"/>
            <p:cNvSpPr/>
            <p:nvPr/>
          </p:nvSpPr>
          <p:spPr>
            <a:xfrm>
              <a:off x="2499138" y="1363049"/>
              <a:ext cx="3698824" cy="747804"/>
            </a:xfrm>
            <a:custGeom>
              <a:avLst/>
              <a:gdLst/>
              <a:ahLst/>
              <a:cxnLst/>
              <a:rect l="l" t="t" r="r" b="b"/>
              <a:pathLst>
                <a:path w="170237" h="28219" extrusionOk="0">
                  <a:moveTo>
                    <a:pt x="166391" y="1"/>
                  </a:moveTo>
                  <a:cubicBezTo>
                    <a:pt x="165414" y="120"/>
                    <a:pt x="164450" y="120"/>
                    <a:pt x="163462" y="120"/>
                  </a:cubicBezTo>
                  <a:lnTo>
                    <a:pt x="90667" y="120"/>
                  </a:lnTo>
                  <a:cubicBezTo>
                    <a:pt x="80392" y="108"/>
                    <a:pt x="70117" y="108"/>
                    <a:pt x="59842" y="108"/>
                  </a:cubicBezTo>
                  <a:cubicBezTo>
                    <a:pt x="55103" y="102"/>
                    <a:pt x="50364" y="99"/>
                    <a:pt x="45627" y="99"/>
                  </a:cubicBezTo>
                  <a:cubicBezTo>
                    <a:pt x="40890" y="99"/>
                    <a:pt x="36154" y="102"/>
                    <a:pt x="31421" y="108"/>
                  </a:cubicBezTo>
                  <a:lnTo>
                    <a:pt x="31386" y="108"/>
                  </a:lnTo>
                  <a:cubicBezTo>
                    <a:pt x="29460" y="108"/>
                    <a:pt x="23558" y="116"/>
                    <a:pt x="18221" y="116"/>
                  </a:cubicBezTo>
                  <a:cubicBezTo>
                    <a:pt x="14218" y="116"/>
                    <a:pt x="10534" y="111"/>
                    <a:pt x="9085" y="96"/>
                  </a:cubicBezTo>
                  <a:cubicBezTo>
                    <a:pt x="9014" y="96"/>
                    <a:pt x="8966" y="72"/>
                    <a:pt x="8942" y="36"/>
                  </a:cubicBezTo>
                  <a:cubicBezTo>
                    <a:pt x="6966" y="108"/>
                    <a:pt x="5239" y="1156"/>
                    <a:pt x="4394" y="3001"/>
                  </a:cubicBezTo>
                  <a:cubicBezTo>
                    <a:pt x="3846" y="4204"/>
                    <a:pt x="3692" y="5501"/>
                    <a:pt x="3477" y="6799"/>
                  </a:cubicBezTo>
                  <a:cubicBezTo>
                    <a:pt x="3299" y="7906"/>
                    <a:pt x="3120" y="9002"/>
                    <a:pt x="2942" y="10109"/>
                  </a:cubicBezTo>
                  <a:cubicBezTo>
                    <a:pt x="2489" y="12871"/>
                    <a:pt x="2049" y="15634"/>
                    <a:pt x="1596" y="18384"/>
                  </a:cubicBezTo>
                  <a:cubicBezTo>
                    <a:pt x="1060" y="21634"/>
                    <a:pt x="537" y="24885"/>
                    <a:pt x="1" y="28135"/>
                  </a:cubicBezTo>
                  <a:cubicBezTo>
                    <a:pt x="36" y="28135"/>
                    <a:pt x="60" y="28123"/>
                    <a:pt x="84" y="28123"/>
                  </a:cubicBezTo>
                  <a:cubicBezTo>
                    <a:pt x="3670" y="28100"/>
                    <a:pt x="7255" y="28093"/>
                    <a:pt x="10841" y="28093"/>
                  </a:cubicBezTo>
                  <a:cubicBezTo>
                    <a:pt x="16578" y="28093"/>
                    <a:pt x="22315" y="28111"/>
                    <a:pt x="28052" y="28111"/>
                  </a:cubicBezTo>
                  <a:lnTo>
                    <a:pt x="131541" y="28111"/>
                  </a:lnTo>
                  <a:cubicBezTo>
                    <a:pt x="132603" y="28111"/>
                    <a:pt x="139929" y="28089"/>
                    <a:pt x="147624" y="28089"/>
                  </a:cubicBezTo>
                  <a:cubicBezTo>
                    <a:pt x="155800" y="28089"/>
                    <a:pt x="164393" y="28114"/>
                    <a:pt x="166331" y="28218"/>
                  </a:cubicBezTo>
                  <a:cubicBezTo>
                    <a:pt x="166379" y="27921"/>
                    <a:pt x="166426" y="27623"/>
                    <a:pt x="166474" y="27326"/>
                  </a:cubicBezTo>
                  <a:cubicBezTo>
                    <a:pt x="167164" y="23075"/>
                    <a:pt x="167843" y="18824"/>
                    <a:pt x="168534" y="14574"/>
                  </a:cubicBezTo>
                  <a:cubicBezTo>
                    <a:pt x="168831" y="12740"/>
                    <a:pt x="169129" y="10919"/>
                    <a:pt x="169415" y="9085"/>
                  </a:cubicBezTo>
                  <a:cubicBezTo>
                    <a:pt x="169653" y="7621"/>
                    <a:pt x="169962" y="6132"/>
                    <a:pt x="170129" y="4656"/>
                  </a:cubicBezTo>
                  <a:cubicBezTo>
                    <a:pt x="170236" y="3632"/>
                    <a:pt x="170201" y="2680"/>
                    <a:pt x="169701" y="1775"/>
                  </a:cubicBezTo>
                  <a:cubicBezTo>
                    <a:pt x="169272" y="977"/>
                    <a:pt x="168558" y="429"/>
                    <a:pt x="167688" y="203"/>
                  </a:cubicBezTo>
                  <a:cubicBezTo>
                    <a:pt x="167260" y="84"/>
                    <a:pt x="166831" y="25"/>
                    <a:pt x="1663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8" name="Google Shape;88;p16"/>
            <p:cNvSpPr/>
            <p:nvPr/>
          </p:nvSpPr>
          <p:spPr>
            <a:xfrm>
              <a:off x="2488274" y="2121241"/>
              <a:ext cx="3623539" cy="72265"/>
            </a:xfrm>
            <a:custGeom>
              <a:avLst/>
              <a:gdLst/>
              <a:ahLst/>
              <a:cxnLst/>
              <a:rect l="l" t="t" r="r" b="b"/>
              <a:pathLst>
                <a:path w="166772" h="2727" extrusionOk="0">
                  <a:moveTo>
                    <a:pt x="166772" y="0"/>
                  </a:moveTo>
                  <a:lnTo>
                    <a:pt x="166772" y="0"/>
                  </a:lnTo>
                  <a:cubicBezTo>
                    <a:pt x="165016" y="123"/>
                    <a:pt x="158338" y="158"/>
                    <a:pt x="151017" y="158"/>
                  </a:cubicBezTo>
                  <a:cubicBezTo>
                    <a:pt x="141255" y="158"/>
                    <a:pt x="130350" y="96"/>
                    <a:pt x="128445" y="96"/>
                  </a:cubicBezTo>
                  <a:lnTo>
                    <a:pt x="43435" y="96"/>
                  </a:lnTo>
                  <a:cubicBezTo>
                    <a:pt x="33454" y="96"/>
                    <a:pt x="23479" y="142"/>
                    <a:pt x="13502" y="142"/>
                  </a:cubicBezTo>
                  <a:cubicBezTo>
                    <a:pt x="9137" y="142"/>
                    <a:pt x="4772" y="133"/>
                    <a:pt x="405" y="108"/>
                  </a:cubicBezTo>
                  <a:cubicBezTo>
                    <a:pt x="275" y="941"/>
                    <a:pt x="132" y="1810"/>
                    <a:pt x="1" y="2644"/>
                  </a:cubicBezTo>
                  <a:cubicBezTo>
                    <a:pt x="24" y="2632"/>
                    <a:pt x="60" y="2632"/>
                    <a:pt x="84" y="2632"/>
                  </a:cubicBezTo>
                  <a:cubicBezTo>
                    <a:pt x="3670" y="2609"/>
                    <a:pt x="7255" y="2602"/>
                    <a:pt x="10840" y="2602"/>
                  </a:cubicBezTo>
                  <a:cubicBezTo>
                    <a:pt x="16576" y="2602"/>
                    <a:pt x="22310" y="2620"/>
                    <a:pt x="28040" y="2620"/>
                  </a:cubicBezTo>
                  <a:lnTo>
                    <a:pt x="131541" y="2620"/>
                  </a:lnTo>
                  <a:cubicBezTo>
                    <a:pt x="132603" y="2620"/>
                    <a:pt x="139929" y="2597"/>
                    <a:pt x="147624" y="2597"/>
                  </a:cubicBezTo>
                  <a:cubicBezTo>
                    <a:pt x="155800" y="2597"/>
                    <a:pt x="164393" y="2623"/>
                    <a:pt x="166331" y="2727"/>
                  </a:cubicBezTo>
                  <a:cubicBezTo>
                    <a:pt x="166474" y="1822"/>
                    <a:pt x="166617" y="905"/>
                    <a:pt x="166772"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9" name="Google Shape;89;p16"/>
            <p:cNvSpPr/>
            <p:nvPr/>
          </p:nvSpPr>
          <p:spPr>
            <a:xfrm>
              <a:off x="2243912" y="2126275"/>
              <a:ext cx="3916738" cy="2504981"/>
            </a:xfrm>
            <a:custGeom>
              <a:avLst/>
              <a:gdLst/>
              <a:ahLst/>
              <a:cxnLst/>
              <a:rect l="l" t="t" r="r" b="b"/>
              <a:pathLst>
                <a:path w="177166" h="71052" extrusionOk="0">
                  <a:moveTo>
                    <a:pt x="177166" y="1"/>
                  </a:moveTo>
                  <a:lnTo>
                    <a:pt x="177166" y="1"/>
                  </a:lnTo>
                  <a:cubicBezTo>
                    <a:pt x="175350" y="128"/>
                    <a:pt x="168239" y="163"/>
                    <a:pt x="160604" y="163"/>
                  </a:cubicBezTo>
                  <a:cubicBezTo>
                    <a:pt x="151060" y="163"/>
                    <a:pt x="140698" y="108"/>
                    <a:pt x="138839" y="108"/>
                  </a:cubicBezTo>
                  <a:lnTo>
                    <a:pt x="53841" y="108"/>
                  </a:lnTo>
                  <a:cubicBezTo>
                    <a:pt x="44711" y="108"/>
                    <a:pt x="35581" y="142"/>
                    <a:pt x="26454" y="142"/>
                  </a:cubicBezTo>
                  <a:cubicBezTo>
                    <a:pt x="21239" y="142"/>
                    <a:pt x="16024" y="131"/>
                    <a:pt x="10811" y="96"/>
                  </a:cubicBezTo>
                  <a:cubicBezTo>
                    <a:pt x="10573" y="1549"/>
                    <a:pt x="10335" y="3001"/>
                    <a:pt x="10097" y="4442"/>
                  </a:cubicBezTo>
                  <a:cubicBezTo>
                    <a:pt x="7525" y="20265"/>
                    <a:pt x="4989" y="36089"/>
                    <a:pt x="2429" y="51924"/>
                  </a:cubicBezTo>
                  <a:cubicBezTo>
                    <a:pt x="1715" y="56341"/>
                    <a:pt x="1001" y="60770"/>
                    <a:pt x="286" y="65199"/>
                  </a:cubicBezTo>
                  <a:cubicBezTo>
                    <a:pt x="1" y="66961"/>
                    <a:pt x="596" y="68712"/>
                    <a:pt x="2001" y="69867"/>
                  </a:cubicBezTo>
                  <a:cubicBezTo>
                    <a:pt x="2632" y="70379"/>
                    <a:pt x="3370" y="70783"/>
                    <a:pt x="4168" y="70938"/>
                  </a:cubicBezTo>
                  <a:cubicBezTo>
                    <a:pt x="4627" y="71028"/>
                    <a:pt x="5100" y="71051"/>
                    <a:pt x="5574" y="71051"/>
                  </a:cubicBezTo>
                  <a:cubicBezTo>
                    <a:pt x="6108" y="71051"/>
                    <a:pt x="6645" y="71021"/>
                    <a:pt x="7168" y="71021"/>
                  </a:cubicBezTo>
                  <a:cubicBezTo>
                    <a:pt x="16372" y="71021"/>
                    <a:pt x="25575" y="70986"/>
                    <a:pt x="34779" y="70962"/>
                  </a:cubicBezTo>
                  <a:cubicBezTo>
                    <a:pt x="53210" y="70914"/>
                    <a:pt x="71640" y="70890"/>
                    <a:pt x="90083" y="70879"/>
                  </a:cubicBezTo>
                  <a:lnTo>
                    <a:pt x="159628" y="70879"/>
                  </a:lnTo>
                  <a:cubicBezTo>
                    <a:pt x="159659" y="70879"/>
                    <a:pt x="159691" y="70879"/>
                    <a:pt x="159723" y="70879"/>
                  </a:cubicBezTo>
                  <a:cubicBezTo>
                    <a:pt x="161454" y="70879"/>
                    <a:pt x="163212" y="70867"/>
                    <a:pt x="164557" y="69593"/>
                  </a:cubicBezTo>
                  <a:cubicBezTo>
                    <a:pt x="165700" y="68521"/>
                    <a:pt x="166295" y="67057"/>
                    <a:pt x="166569" y="65533"/>
                  </a:cubicBezTo>
                  <a:cubicBezTo>
                    <a:pt x="166581" y="65497"/>
                    <a:pt x="166593" y="65461"/>
                    <a:pt x="166617" y="65426"/>
                  </a:cubicBezTo>
                  <a:cubicBezTo>
                    <a:pt x="166938" y="63366"/>
                    <a:pt x="167271" y="61306"/>
                    <a:pt x="167605" y="59246"/>
                  </a:cubicBezTo>
                  <a:cubicBezTo>
                    <a:pt x="169653" y="46673"/>
                    <a:pt x="171677" y="34088"/>
                    <a:pt x="173701" y="21503"/>
                  </a:cubicBezTo>
                  <a:cubicBezTo>
                    <a:pt x="174856" y="14336"/>
                    <a:pt x="176011" y="7168"/>
                    <a:pt x="177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0" name="Google Shape;90;p16"/>
            <p:cNvSpPr/>
            <p:nvPr/>
          </p:nvSpPr>
          <p:spPr>
            <a:xfrm>
              <a:off x="2317275" y="1443825"/>
              <a:ext cx="3916903" cy="3178120"/>
            </a:xfrm>
            <a:custGeom>
              <a:avLst/>
              <a:gdLst/>
              <a:ahLst/>
              <a:cxnLst/>
              <a:rect l="l" t="t" r="r" b="b"/>
              <a:pathLst>
                <a:path w="180274" h="101816" extrusionOk="0">
                  <a:moveTo>
                    <a:pt x="179059" y="1"/>
                  </a:moveTo>
                  <a:cubicBezTo>
                    <a:pt x="179142" y="1572"/>
                    <a:pt x="178713" y="3227"/>
                    <a:pt x="178463" y="4775"/>
                  </a:cubicBezTo>
                  <a:cubicBezTo>
                    <a:pt x="177166" y="12836"/>
                    <a:pt x="175868" y="20896"/>
                    <a:pt x="174570" y="28945"/>
                  </a:cubicBezTo>
                  <a:cubicBezTo>
                    <a:pt x="173046" y="38422"/>
                    <a:pt x="171522" y="47888"/>
                    <a:pt x="169986" y="57353"/>
                  </a:cubicBezTo>
                  <a:cubicBezTo>
                    <a:pt x="168022" y="69545"/>
                    <a:pt x="166152" y="81761"/>
                    <a:pt x="164104" y="93929"/>
                  </a:cubicBezTo>
                  <a:cubicBezTo>
                    <a:pt x="164116" y="93965"/>
                    <a:pt x="164116" y="94012"/>
                    <a:pt x="164116" y="94072"/>
                  </a:cubicBezTo>
                  <a:cubicBezTo>
                    <a:pt x="163795" y="96048"/>
                    <a:pt x="162854" y="98060"/>
                    <a:pt x="161116" y="99191"/>
                  </a:cubicBezTo>
                  <a:cubicBezTo>
                    <a:pt x="159715" y="100092"/>
                    <a:pt x="158106" y="100251"/>
                    <a:pt x="156477" y="100251"/>
                  </a:cubicBezTo>
                  <a:cubicBezTo>
                    <a:pt x="155586" y="100251"/>
                    <a:pt x="154689" y="100204"/>
                    <a:pt x="153817" y="100204"/>
                  </a:cubicBezTo>
                  <a:cubicBezTo>
                    <a:pt x="135470" y="100204"/>
                    <a:pt x="88833" y="100204"/>
                    <a:pt x="70474" y="100192"/>
                  </a:cubicBezTo>
                  <a:cubicBezTo>
                    <a:pt x="68840" y="100191"/>
                    <a:pt x="67207" y="100190"/>
                    <a:pt x="65574" y="100190"/>
                  </a:cubicBezTo>
                  <a:cubicBezTo>
                    <a:pt x="48766" y="100190"/>
                    <a:pt x="31967" y="100242"/>
                    <a:pt x="15157" y="100275"/>
                  </a:cubicBezTo>
                  <a:cubicBezTo>
                    <a:pt x="12859" y="100275"/>
                    <a:pt x="10550" y="100287"/>
                    <a:pt x="8252" y="100287"/>
                  </a:cubicBezTo>
                  <a:cubicBezTo>
                    <a:pt x="6759" y="100287"/>
                    <a:pt x="5241" y="100350"/>
                    <a:pt x="3731" y="100350"/>
                  </a:cubicBezTo>
                  <a:cubicBezTo>
                    <a:pt x="2976" y="100350"/>
                    <a:pt x="2223" y="100334"/>
                    <a:pt x="1477" y="100287"/>
                  </a:cubicBezTo>
                  <a:cubicBezTo>
                    <a:pt x="965" y="100251"/>
                    <a:pt x="465" y="100132"/>
                    <a:pt x="1" y="99953"/>
                  </a:cubicBezTo>
                  <a:lnTo>
                    <a:pt x="1" y="99953"/>
                  </a:lnTo>
                  <a:cubicBezTo>
                    <a:pt x="596" y="100656"/>
                    <a:pt x="1346" y="101239"/>
                    <a:pt x="2215" y="101525"/>
                  </a:cubicBezTo>
                  <a:cubicBezTo>
                    <a:pt x="2912" y="101764"/>
                    <a:pt x="3652" y="101815"/>
                    <a:pt x="4397" y="101815"/>
                  </a:cubicBezTo>
                  <a:cubicBezTo>
                    <a:pt x="4950" y="101815"/>
                    <a:pt x="5506" y="101787"/>
                    <a:pt x="6049" y="101787"/>
                  </a:cubicBezTo>
                  <a:cubicBezTo>
                    <a:pt x="8787" y="101787"/>
                    <a:pt x="11514" y="101775"/>
                    <a:pt x="14252" y="101775"/>
                  </a:cubicBezTo>
                  <a:cubicBezTo>
                    <a:pt x="19729" y="101763"/>
                    <a:pt x="25206" y="101751"/>
                    <a:pt x="30683" y="101739"/>
                  </a:cubicBezTo>
                  <a:cubicBezTo>
                    <a:pt x="50983" y="101680"/>
                    <a:pt x="71295" y="101680"/>
                    <a:pt x="91595" y="101668"/>
                  </a:cubicBezTo>
                  <a:cubicBezTo>
                    <a:pt x="101668" y="101668"/>
                    <a:pt x="140006" y="101656"/>
                    <a:pt x="150079" y="101656"/>
                  </a:cubicBezTo>
                  <a:lnTo>
                    <a:pt x="157568" y="101656"/>
                  </a:lnTo>
                  <a:cubicBezTo>
                    <a:pt x="157948" y="101656"/>
                    <a:pt x="158333" y="101663"/>
                    <a:pt x="158720" y="101663"/>
                  </a:cubicBezTo>
                  <a:cubicBezTo>
                    <a:pt x="160354" y="101663"/>
                    <a:pt x="161997" y="101546"/>
                    <a:pt x="163259" y="100323"/>
                  </a:cubicBezTo>
                  <a:cubicBezTo>
                    <a:pt x="164593" y="99037"/>
                    <a:pt x="165045" y="97358"/>
                    <a:pt x="165331" y="95584"/>
                  </a:cubicBezTo>
                  <a:cubicBezTo>
                    <a:pt x="165688" y="93405"/>
                    <a:pt x="166033" y="91226"/>
                    <a:pt x="166379" y="89047"/>
                  </a:cubicBezTo>
                  <a:cubicBezTo>
                    <a:pt x="169224" y="71438"/>
                    <a:pt x="172058" y="53829"/>
                    <a:pt x="174892" y="36208"/>
                  </a:cubicBezTo>
                  <a:cubicBezTo>
                    <a:pt x="175939" y="29731"/>
                    <a:pt x="176987" y="23242"/>
                    <a:pt x="178035" y="16753"/>
                  </a:cubicBezTo>
                  <a:cubicBezTo>
                    <a:pt x="178511" y="13800"/>
                    <a:pt x="178987" y="10835"/>
                    <a:pt x="179464" y="7883"/>
                  </a:cubicBezTo>
                  <a:cubicBezTo>
                    <a:pt x="179642" y="6763"/>
                    <a:pt x="179821" y="5644"/>
                    <a:pt x="179999" y="4537"/>
                  </a:cubicBezTo>
                  <a:cubicBezTo>
                    <a:pt x="180190" y="3382"/>
                    <a:pt x="180273" y="2191"/>
                    <a:pt x="179868" y="1191"/>
                  </a:cubicBezTo>
                  <a:cubicBezTo>
                    <a:pt x="179868" y="1179"/>
                    <a:pt x="179856" y="1179"/>
                    <a:pt x="179856" y="1179"/>
                  </a:cubicBezTo>
                  <a:cubicBezTo>
                    <a:pt x="179809" y="1144"/>
                    <a:pt x="179785" y="1084"/>
                    <a:pt x="179797" y="1025"/>
                  </a:cubicBezTo>
                  <a:cubicBezTo>
                    <a:pt x="179630" y="656"/>
                    <a:pt x="179392" y="310"/>
                    <a:pt x="17905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1" name="Google Shape;91;p16"/>
            <p:cNvSpPr/>
            <p:nvPr/>
          </p:nvSpPr>
          <p:spPr>
            <a:xfrm>
              <a:off x="2356600" y="1498725"/>
              <a:ext cx="3904475" cy="3178242"/>
            </a:xfrm>
            <a:custGeom>
              <a:avLst/>
              <a:gdLst/>
              <a:ahLst/>
              <a:cxnLst/>
              <a:rect l="l" t="t" r="r" b="b"/>
              <a:pathLst>
                <a:path w="179702" h="101244" extrusionOk="0">
                  <a:moveTo>
                    <a:pt x="178951" y="0"/>
                  </a:moveTo>
                  <a:lnTo>
                    <a:pt x="178951" y="0"/>
                  </a:lnTo>
                  <a:cubicBezTo>
                    <a:pt x="179011" y="870"/>
                    <a:pt x="178892" y="1774"/>
                    <a:pt x="178749" y="2656"/>
                  </a:cubicBezTo>
                  <a:cubicBezTo>
                    <a:pt x="178487" y="4299"/>
                    <a:pt x="178225" y="5930"/>
                    <a:pt x="177963" y="7561"/>
                  </a:cubicBezTo>
                  <a:cubicBezTo>
                    <a:pt x="177273" y="11835"/>
                    <a:pt x="176594" y="16098"/>
                    <a:pt x="175903" y="20372"/>
                  </a:cubicBezTo>
                  <a:cubicBezTo>
                    <a:pt x="173451" y="35588"/>
                    <a:pt x="170998" y="50804"/>
                    <a:pt x="168545" y="66020"/>
                  </a:cubicBezTo>
                  <a:cubicBezTo>
                    <a:pt x="167736" y="71009"/>
                    <a:pt x="166938" y="75998"/>
                    <a:pt x="166128" y="80987"/>
                  </a:cubicBezTo>
                  <a:cubicBezTo>
                    <a:pt x="165414" y="85416"/>
                    <a:pt x="164842" y="89881"/>
                    <a:pt x="163985" y="94274"/>
                  </a:cubicBezTo>
                  <a:cubicBezTo>
                    <a:pt x="163414" y="97227"/>
                    <a:pt x="161378" y="99917"/>
                    <a:pt x="158187" y="100179"/>
                  </a:cubicBezTo>
                  <a:cubicBezTo>
                    <a:pt x="157321" y="100249"/>
                    <a:pt x="156446" y="100271"/>
                    <a:pt x="155568" y="100271"/>
                  </a:cubicBezTo>
                  <a:cubicBezTo>
                    <a:pt x="154031" y="100271"/>
                    <a:pt x="152487" y="100203"/>
                    <a:pt x="150972" y="100203"/>
                  </a:cubicBezTo>
                  <a:lnTo>
                    <a:pt x="143471" y="100203"/>
                  </a:lnTo>
                  <a:cubicBezTo>
                    <a:pt x="129515" y="100195"/>
                    <a:pt x="102106" y="100181"/>
                    <a:pt x="79807" y="100181"/>
                  </a:cubicBezTo>
                  <a:cubicBezTo>
                    <a:pt x="69783" y="100181"/>
                    <a:pt x="60792" y="100184"/>
                    <a:pt x="54519" y="100191"/>
                  </a:cubicBezTo>
                  <a:cubicBezTo>
                    <a:pt x="44351" y="100203"/>
                    <a:pt x="34183" y="100239"/>
                    <a:pt x="24027" y="100263"/>
                  </a:cubicBezTo>
                  <a:cubicBezTo>
                    <a:pt x="18955" y="100275"/>
                    <a:pt x="13883" y="100287"/>
                    <a:pt x="8811" y="100298"/>
                  </a:cubicBezTo>
                  <a:lnTo>
                    <a:pt x="4870" y="100298"/>
                  </a:lnTo>
                  <a:cubicBezTo>
                    <a:pt x="4084" y="100298"/>
                    <a:pt x="3288" y="100341"/>
                    <a:pt x="2498" y="100341"/>
                  </a:cubicBezTo>
                  <a:cubicBezTo>
                    <a:pt x="2104" y="100341"/>
                    <a:pt x="1711" y="100330"/>
                    <a:pt x="1322" y="100298"/>
                  </a:cubicBezTo>
                  <a:cubicBezTo>
                    <a:pt x="858" y="100263"/>
                    <a:pt x="417" y="100156"/>
                    <a:pt x="0" y="100013"/>
                  </a:cubicBezTo>
                  <a:lnTo>
                    <a:pt x="0" y="100013"/>
                  </a:lnTo>
                  <a:cubicBezTo>
                    <a:pt x="477" y="100429"/>
                    <a:pt x="1012" y="100763"/>
                    <a:pt x="1608" y="100953"/>
                  </a:cubicBezTo>
                  <a:cubicBezTo>
                    <a:pt x="2311" y="101192"/>
                    <a:pt x="3054" y="101243"/>
                    <a:pt x="3800" y="101243"/>
                  </a:cubicBezTo>
                  <a:cubicBezTo>
                    <a:pt x="4354" y="101243"/>
                    <a:pt x="4910" y="101215"/>
                    <a:pt x="5453" y="101215"/>
                  </a:cubicBezTo>
                  <a:cubicBezTo>
                    <a:pt x="8180" y="101215"/>
                    <a:pt x="10918" y="101215"/>
                    <a:pt x="13645" y="101203"/>
                  </a:cubicBezTo>
                  <a:cubicBezTo>
                    <a:pt x="19122" y="101203"/>
                    <a:pt x="24599" y="101180"/>
                    <a:pt x="30087" y="101168"/>
                  </a:cubicBezTo>
                  <a:cubicBezTo>
                    <a:pt x="50388" y="101120"/>
                    <a:pt x="70688" y="101108"/>
                    <a:pt x="90988" y="101096"/>
                  </a:cubicBezTo>
                  <a:cubicBezTo>
                    <a:pt x="101061" y="101096"/>
                    <a:pt x="139411" y="101096"/>
                    <a:pt x="149471" y="101084"/>
                  </a:cubicBezTo>
                  <a:lnTo>
                    <a:pt x="156960" y="101084"/>
                  </a:lnTo>
                  <a:cubicBezTo>
                    <a:pt x="157345" y="101084"/>
                    <a:pt x="157735" y="101091"/>
                    <a:pt x="158125" y="101091"/>
                  </a:cubicBezTo>
                  <a:cubicBezTo>
                    <a:pt x="159763" y="101091"/>
                    <a:pt x="161404" y="100974"/>
                    <a:pt x="162664" y="99763"/>
                  </a:cubicBezTo>
                  <a:cubicBezTo>
                    <a:pt x="163997" y="98465"/>
                    <a:pt x="164450" y="96786"/>
                    <a:pt x="164735" y="95012"/>
                  </a:cubicBezTo>
                  <a:cubicBezTo>
                    <a:pt x="165081" y="92833"/>
                    <a:pt x="165426" y="90654"/>
                    <a:pt x="165783" y="88476"/>
                  </a:cubicBezTo>
                  <a:cubicBezTo>
                    <a:pt x="168617" y="70866"/>
                    <a:pt x="171450" y="53257"/>
                    <a:pt x="174296" y="35648"/>
                  </a:cubicBezTo>
                  <a:cubicBezTo>
                    <a:pt x="175344" y="29159"/>
                    <a:pt x="176380" y="22670"/>
                    <a:pt x="177427" y="16181"/>
                  </a:cubicBezTo>
                  <a:cubicBezTo>
                    <a:pt x="177904" y="13228"/>
                    <a:pt x="178380" y="10275"/>
                    <a:pt x="178856" y="7311"/>
                  </a:cubicBezTo>
                  <a:cubicBezTo>
                    <a:pt x="179047" y="6192"/>
                    <a:pt x="179225" y="5084"/>
                    <a:pt x="179404" y="3965"/>
                  </a:cubicBezTo>
                  <a:cubicBezTo>
                    <a:pt x="179630" y="2560"/>
                    <a:pt x="179701" y="1120"/>
                    <a:pt x="178951"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2" name="Google Shape;92;p16"/>
            <p:cNvSpPr/>
            <p:nvPr/>
          </p:nvSpPr>
          <p:spPr>
            <a:xfrm>
              <a:off x="4382955" y="3183255"/>
              <a:ext cx="407717" cy="320597"/>
            </a:xfrm>
            <a:custGeom>
              <a:avLst/>
              <a:gdLst/>
              <a:ahLst/>
              <a:cxnLst/>
              <a:rect l="l" t="t" r="r" b="b"/>
              <a:pathLst>
                <a:path w="18765" h="12098" extrusionOk="0">
                  <a:moveTo>
                    <a:pt x="18764" y="1"/>
                  </a:moveTo>
                  <a:lnTo>
                    <a:pt x="18764" y="1"/>
                  </a:lnTo>
                  <a:cubicBezTo>
                    <a:pt x="17681" y="119"/>
                    <a:pt x="16590" y="133"/>
                    <a:pt x="15504" y="133"/>
                  </a:cubicBezTo>
                  <a:cubicBezTo>
                    <a:pt x="15169" y="133"/>
                    <a:pt x="14835" y="132"/>
                    <a:pt x="14502" y="132"/>
                  </a:cubicBezTo>
                  <a:lnTo>
                    <a:pt x="10216" y="132"/>
                  </a:lnTo>
                  <a:cubicBezTo>
                    <a:pt x="8715" y="132"/>
                    <a:pt x="7203" y="132"/>
                    <a:pt x="5703" y="144"/>
                  </a:cubicBezTo>
                  <a:cubicBezTo>
                    <a:pt x="4953" y="156"/>
                    <a:pt x="4203" y="156"/>
                    <a:pt x="3465" y="156"/>
                  </a:cubicBezTo>
                  <a:cubicBezTo>
                    <a:pt x="3221" y="156"/>
                    <a:pt x="2971" y="164"/>
                    <a:pt x="2721" y="164"/>
                  </a:cubicBezTo>
                  <a:cubicBezTo>
                    <a:pt x="2471" y="164"/>
                    <a:pt x="2221" y="156"/>
                    <a:pt x="1976" y="120"/>
                  </a:cubicBezTo>
                  <a:cubicBezTo>
                    <a:pt x="1655" y="2203"/>
                    <a:pt x="1322" y="4299"/>
                    <a:pt x="988" y="6382"/>
                  </a:cubicBezTo>
                  <a:cubicBezTo>
                    <a:pt x="810" y="7454"/>
                    <a:pt x="643" y="8526"/>
                    <a:pt x="476" y="9597"/>
                  </a:cubicBezTo>
                  <a:cubicBezTo>
                    <a:pt x="345" y="10431"/>
                    <a:pt x="250" y="11288"/>
                    <a:pt x="0" y="12097"/>
                  </a:cubicBezTo>
                  <a:cubicBezTo>
                    <a:pt x="344" y="11998"/>
                    <a:pt x="706" y="11976"/>
                    <a:pt x="1073" y="11976"/>
                  </a:cubicBezTo>
                  <a:cubicBezTo>
                    <a:pt x="1366" y="11976"/>
                    <a:pt x="1662" y="11990"/>
                    <a:pt x="1953" y="11990"/>
                  </a:cubicBezTo>
                  <a:cubicBezTo>
                    <a:pt x="2453" y="11990"/>
                    <a:pt x="2953" y="11985"/>
                    <a:pt x="3453" y="11985"/>
                  </a:cubicBezTo>
                  <a:cubicBezTo>
                    <a:pt x="3703" y="11985"/>
                    <a:pt x="3953" y="11986"/>
                    <a:pt x="4203" y="11990"/>
                  </a:cubicBezTo>
                  <a:cubicBezTo>
                    <a:pt x="5691" y="12014"/>
                    <a:pt x="7180" y="12026"/>
                    <a:pt x="8680" y="12026"/>
                  </a:cubicBezTo>
                  <a:cubicBezTo>
                    <a:pt x="10180" y="12026"/>
                    <a:pt x="11680" y="12014"/>
                    <a:pt x="13192" y="12014"/>
                  </a:cubicBezTo>
                  <a:cubicBezTo>
                    <a:pt x="13975" y="12006"/>
                    <a:pt x="14791" y="11939"/>
                    <a:pt x="15598" y="11939"/>
                  </a:cubicBezTo>
                  <a:cubicBezTo>
                    <a:pt x="15994" y="11939"/>
                    <a:pt x="16388" y="11955"/>
                    <a:pt x="16776" y="12002"/>
                  </a:cubicBezTo>
                  <a:cubicBezTo>
                    <a:pt x="16788" y="11181"/>
                    <a:pt x="17014" y="10323"/>
                    <a:pt x="17145" y="9526"/>
                  </a:cubicBezTo>
                  <a:cubicBezTo>
                    <a:pt x="17312" y="8478"/>
                    <a:pt x="17478" y="7418"/>
                    <a:pt x="17657" y="6371"/>
                  </a:cubicBezTo>
                  <a:cubicBezTo>
                    <a:pt x="17824" y="5347"/>
                    <a:pt x="17990" y="4311"/>
                    <a:pt x="18157" y="3275"/>
                  </a:cubicBezTo>
                  <a:cubicBezTo>
                    <a:pt x="18324" y="2227"/>
                    <a:pt x="18395" y="1096"/>
                    <a:pt x="18717" y="84"/>
                  </a:cubicBezTo>
                  <a:cubicBezTo>
                    <a:pt x="18729" y="60"/>
                    <a:pt x="18740" y="36"/>
                    <a:pt x="18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5</a:t>
              </a:r>
              <a:endParaRPr>
                <a:latin typeface="Fira Sans Extra Condensed"/>
                <a:ea typeface="Fira Sans Extra Condensed"/>
                <a:cs typeface="Fira Sans Extra Condensed"/>
                <a:sym typeface="Fira Sans Extra Condensed"/>
              </a:endParaRPr>
            </a:p>
          </p:txBody>
        </p:sp>
        <p:sp>
          <p:nvSpPr>
            <p:cNvPr id="93" name="Google Shape;93;p16"/>
            <p:cNvSpPr/>
            <p:nvPr/>
          </p:nvSpPr>
          <p:spPr>
            <a:xfrm>
              <a:off x="4052589" y="2350625"/>
              <a:ext cx="407977" cy="320571"/>
            </a:xfrm>
            <a:custGeom>
              <a:avLst/>
              <a:gdLst/>
              <a:ahLst/>
              <a:cxnLst/>
              <a:rect l="l" t="t" r="r" b="b"/>
              <a:pathLst>
                <a:path w="18777" h="12097" extrusionOk="0">
                  <a:moveTo>
                    <a:pt x="18777" y="0"/>
                  </a:moveTo>
                  <a:lnTo>
                    <a:pt x="18777" y="0"/>
                  </a:lnTo>
                  <a:cubicBezTo>
                    <a:pt x="17693" y="119"/>
                    <a:pt x="16596" y="133"/>
                    <a:pt x="15506" y="133"/>
                  </a:cubicBezTo>
                  <a:cubicBezTo>
                    <a:pt x="15171" y="133"/>
                    <a:pt x="14836" y="131"/>
                    <a:pt x="14503" y="131"/>
                  </a:cubicBezTo>
                  <a:lnTo>
                    <a:pt x="10216" y="131"/>
                  </a:lnTo>
                  <a:cubicBezTo>
                    <a:pt x="8716" y="143"/>
                    <a:pt x="7216" y="131"/>
                    <a:pt x="5704" y="155"/>
                  </a:cubicBezTo>
                  <a:lnTo>
                    <a:pt x="3465" y="155"/>
                  </a:lnTo>
                  <a:cubicBezTo>
                    <a:pt x="3221" y="155"/>
                    <a:pt x="2971" y="164"/>
                    <a:pt x="2721" y="164"/>
                  </a:cubicBezTo>
                  <a:cubicBezTo>
                    <a:pt x="2471" y="164"/>
                    <a:pt x="2221" y="155"/>
                    <a:pt x="1977" y="119"/>
                  </a:cubicBezTo>
                  <a:cubicBezTo>
                    <a:pt x="1668" y="2131"/>
                    <a:pt x="1346" y="4132"/>
                    <a:pt x="1025" y="6144"/>
                  </a:cubicBezTo>
                  <a:cubicBezTo>
                    <a:pt x="858" y="7215"/>
                    <a:pt x="679" y="8275"/>
                    <a:pt x="513" y="9347"/>
                  </a:cubicBezTo>
                  <a:cubicBezTo>
                    <a:pt x="370" y="10263"/>
                    <a:pt x="275" y="11216"/>
                    <a:pt x="1" y="12097"/>
                  </a:cubicBezTo>
                  <a:cubicBezTo>
                    <a:pt x="345" y="11998"/>
                    <a:pt x="711" y="11976"/>
                    <a:pt x="1078" y="11976"/>
                  </a:cubicBezTo>
                  <a:cubicBezTo>
                    <a:pt x="1372" y="11976"/>
                    <a:pt x="1668" y="11990"/>
                    <a:pt x="1953" y="11990"/>
                  </a:cubicBezTo>
                  <a:cubicBezTo>
                    <a:pt x="2453" y="11990"/>
                    <a:pt x="2954" y="11985"/>
                    <a:pt x="3454" y="11985"/>
                  </a:cubicBezTo>
                  <a:cubicBezTo>
                    <a:pt x="3704" y="11985"/>
                    <a:pt x="3954" y="11986"/>
                    <a:pt x="4204" y="11990"/>
                  </a:cubicBezTo>
                  <a:cubicBezTo>
                    <a:pt x="5692" y="12026"/>
                    <a:pt x="7192" y="12026"/>
                    <a:pt x="8680" y="12026"/>
                  </a:cubicBezTo>
                  <a:cubicBezTo>
                    <a:pt x="10181" y="12026"/>
                    <a:pt x="11693" y="12026"/>
                    <a:pt x="13193" y="12014"/>
                  </a:cubicBezTo>
                  <a:cubicBezTo>
                    <a:pt x="13976" y="12006"/>
                    <a:pt x="14797" y="11939"/>
                    <a:pt x="15604" y="11939"/>
                  </a:cubicBezTo>
                  <a:cubicBezTo>
                    <a:pt x="16000" y="11939"/>
                    <a:pt x="16393" y="11955"/>
                    <a:pt x="16777" y="12002"/>
                  </a:cubicBezTo>
                  <a:cubicBezTo>
                    <a:pt x="16789" y="11180"/>
                    <a:pt x="17015" y="10323"/>
                    <a:pt x="17146" y="9525"/>
                  </a:cubicBezTo>
                  <a:cubicBezTo>
                    <a:pt x="17312" y="8477"/>
                    <a:pt x="17491" y="7430"/>
                    <a:pt x="17658" y="6382"/>
                  </a:cubicBezTo>
                  <a:cubicBezTo>
                    <a:pt x="17824" y="5346"/>
                    <a:pt x="17991" y="4310"/>
                    <a:pt x="18158" y="3274"/>
                  </a:cubicBezTo>
                  <a:cubicBezTo>
                    <a:pt x="18324" y="2227"/>
                    <a:pt x="18396" y="1096"/>
                    <a:pt x="18717" y="84"/>
                  </a:cubicBezTo>
                  <a:cubicBezTo>
                    <a:pt x="18729" y="72"/>
                    <a:pt x="18753" y="36"/>
                    <a:pt x="18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4" name="Google Shape;94;p16"/>
            <p:cNvSpPr/>
            <p:nvPr/>
          </p:nvSpPr>
          <p:spPr>
            <a:xfrm>
              <a:off x="4437796" y="2767099"/>
              <a:ext cx="407977" cy="320279"/>
            </a:xfrm>
            <a:custGeom>
              <a:avLst/>
              <a:gdLst/>
              <a:ahLst/>
              <a:cxnLst/>
              <a:rect l="l" t="t" r="r" b="b"/>
              <a:pathLst>
                <a:path w="18777" h="12086" extrusionOk="0">
                  <a:moveTo>
                    <a:pt x="18776" y="0"/>
                  </a:moveTo>
                  <a:lnTo>
                    <a:pt x="18776" y="0"/>
                  </a:lnTo>
                  <a:cubicBezTo>
                    <a:pt x="17807" y="106"/>
                    <a:pt x="16832" y="123"/>
                    <a:pt x="15855" y="123"/>
                  </a:cubicBezTo>
                  <a:cubicBezTo>
                    <a:pt x="15404" y="123"/>
                    <a:pt x="14953" y="120"/>
                    <a:pt x="14502" y="120"/>
                  </a:cubicBezTo>
                  <a:cubicBezTo>
                    <a:pt x="13073" y="131"/>
                    <a:pt x="11644" y="131"/>
                    <a:pt x="10216" y="131"/>
                  </a:cubicBezTo>
                  <a:cubicBezTo>
                    <a:pt x="8716" y="131"/>
                    <a:pt x="7215" y="131"/>
                    <a:pt x="5715" y="143"/>
                  </a:cubicBezTo>
                  <a:cubicBezTo>
                    <a:pt x="5465" y="147"/>
                    <a:pt x="5215" y="149"/>
                    <a:pt x="4965" y="149"/>
                  </a:cubicBezTo>
                  <a:cubicBezTo>
                    <a:pt x="4465" y="149"/>
                    <a:pt x="3965" y="143"/>
                    <a:pt x="3465" y="143"/>
                  </a:cubicBezTo>
                  <a:cubicBezTo>
                    <a:pt x="3205" y="143"/>
                    <a:pt x="2937" y="157"/>
                    <a:pt x="2673" y="157"/>
                  </a:cubicBezTo>
                  <a:cubicBezTo>
                    <a:pt x="2441" y="157"/>
                    <a:pt x="2211" y="146"/>
                    <a:pt x="1989" y="108"/>
                  </a:cubicBezTo>
                  <a:cubicBezTo>
                    <a:pt x="1679" y="2120"/>
                    <a:pt x="1357" y="4132"/>
                    <a:pt x="1036" y="6132"/>
                  </a:cubicBezTo>
                  <a:cubicBezTo>
                    <a:pt x="857" y="7204"/>
                    <a:pt x="691" y="8275"/>
                    <a:pt x="524" y="9347"/>
                  </a:cubicBezTo>
                  <a:cubicBezTo>
                    <a:pt x="381" y="10252"/>
                    <a:pt x="286" y="11204"/>
                    <a:pt x="0" y="12085"/>
                  </a:cubicBezTo>
                  <a:cubicBezTo>
                    <a:pt x="340" y="11996"/>
                    <a:pt x="694" y="11975"/>
                    <a:pt x="1048" y="11975"/>
                  </a:cubicBezTo>
                  <a:cubicBezTo>
                    <a:pt x="1352" y="11975"/>
                    <a:pt x="1656" y="11990"/>
                    <a:pt x="1953" y="11990"/>
                  </a:cubicBezTo>
                  <a:cubicBezTo>
                    <a:pt x="2453" y="11990"/>
                    <a:pt x="2953" y="11979"/>
                    <a:pt x="3453" y="11979"/>
                  </a:cubicBezTo>
                  <a:cubicBezTo>
                    <a:pt x="3703" y="11979"/>
                    <a:pt x="3953" y="11982"/>
                    <a:pt x="4203" y="11990"/>
                  </a:cubicBezTo>
                  <a:cubicBezTo>
                    <a:pt x="5703" y="12014"/>
                    <a:pt x="7192" y="12026"/>
                    <a:pt x="8680" y="12026"/>
                  </a:cubicBezTo>
                  <a:cubicBezTo>
                    <a:pt x="10192" y="12014"/>
                    <a:pt x="11692" y="12014"/>
                    <a:pt x="13192" y="12002"/>
                  </a:cubicBezTo>
                  <a:cubicBezTo>
                    <a:pt x="13999" y="12002"/>
                    <a:pt x="14833" y="11929"/>
                    <a:pt x="15657" y="11929"/>
                  </a:cubicBezTo>
                  <a:cubicBezTo>
                    <a:pt x="16038" y="11929"/>
                    <a:pt x="16416" y="11945"/>
                    <a:pt x="16788" y="11990"/>
                  </a:cubicBezTo>
                  <a:cubicBezTo>
                    <a:pt x="16788" y="11168"/>
                    <a:pt x="17026" y="10323"/>
                    <a:pt x="17157" y="9514"/>
                  </a:cubicBezTo>
                  <a:cubicBezTo>
                    <a:pt x="17324" y="8466"/>
                    <a:pt x="17490" y="7418"/>
                    <a:pt x="17657" y="6370"/>
                  </a:cubicBezTo>
                  <a:cubicBezTo>
                    <a:pt x="17824" y="5334"/>
                    <a:pt x="17991" y="4299"/>
                    <a:pt x="18157" y="3263"/>
                  </a:cubicBezTo>
                  <a:cubicBezTo>
                    <a:pt x="18324" y="2227"/>
                    <a:pt x="18407" y="1084"/>
                    <a:pt x="18729" y="84"/>
                  </a:cubicBezTo>
                  <a:cubicBezTo>
                    <a:pt x="18729" y="60"/>
                    <a:pt x="18753" y="24"/>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5" name="Google Shape;95;p16"/>
            <p:cNvSpPr/>
            <p:nvPr/>
          </p:nvSpPr>
          <p:spPr>
            <a:xfrm>
              <a:off x="4492887" y="2350635"/>
              <a:ext cx="387578" cy="320571"/>
            </a:xfrm>
            <a:custGeom>
              <a:avLst/>
              <a:gdLst/>
              <a:ahLst/>
              <a:cxnLst/>
              <a:rect l="l" t="t" r="r" b="b"/>
              <a:pathLst>
                <a:path w="18777" h="12097" extrusionOk="0">
                  <a:moveTo>
                    <a:pt x="18776" y="0"/>
                  </a:moveTo>
                  <a:cubicBezTo>
                    <a:pt x="17693" y="119"/>
                    <a:pt x="16595" y="133"/>
                    <a:pt x="15505" y="133"/>
                  </a:cubicBezTo>
                  <a:cubicBezTo>
                    <a:pt x="15170" y="133"/>
                    <a:pt x="14835" y="131"/>
                    <a:pt x="14502" y="131"/>
                  </a:cubicBezTo>
                  <a:lnTo>
                    <a:pt x="10216" y="131"/>
                  </a:lnTo>
                  <a:cubicBezTo>
                    <a:pt x="8716" y="143"/>
                    <a:pt x="7215" y="131"/>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7" y="7215"/>
                    <a:pt x="691" y="8275"/>
                    <a:pt x="512" y="9347"/>
                  </a:cubicBezTo>
                  <a:cubicBezTo>
                    <a:pt x="381" y="10263"/>
                    <a:pt x="286" y="11216"/>
                    <a:pt x="0" y="12097"/>
                  </a:cubicBezTo>
                  <a:cubicBezTo>
                    <a:pt x="344" y="11998"/>
                    <a:pt x="710" y="11976"/>
                    <a:pt x="1078" y="11976"/>
                  </a:cubicBezTo>
                  <a:cubicBezTo>
                    <a:pt x="1372" y="11976"/>
                    <a:pt x="1667" y="11990"/>
                    <a:pt x="1953" y="11990"/>
                  </a:cubicBezTo>
                  <a:cubicBezTo>
                    <a:pt x="2453" y="11990"/>
                    <a:pt x="2953" y="11985"/>
                    <a:pt x="3453" y="11985"/>
                  </a:cubicBezTo>
                  <a:cubicBezTo>
                    <a:pt x="3703" y="11985"/>
                    <a:pt x="3953" y="11986"/>
                    <a:pt x="4203" y="11990"/>
                  </a:cubicBezTo>
                  <a:cubicBezTo>
                    <a:pt x="5703" y="12026"/>
                    <a:pt x="7192" y="12026"/>
                    <a:pt x="8680" y="12026"/>
                  </a:cubicBezTo>
                  <a:cubicBezTo>
                    <a:pt x="10180" y="12026"/>
                    <a:pt x="11692" y="12026"/>
                    <a:pt x="13192" y="12014"/>
                  </a:cubicBezTo>
                  <a:cubicBezTo>
                    <a:pt x="13975" y="12006"/>
                    <a:pt x="14796" y="11939"/>
                    <a:pt x="15604" y="11939"/>
                  </a:cubicBezTo>
                  <a:cubicBezTo>
                    <a:pt x="16000" y="11939"/>
                    <a:pt x="16392" y="11955"/>
                    <a:pt x="16776" y="12002"/>
                  </a:cubicBezTo>
                  <a:cubicBezTo>
                    <a:pt x="16788" y="11180"/>
                    <a:pt x="17014" y="10323"/>
                    <a:pt x="17145" y="9525"/>
                  </a:cubicBezTo>
                  <a:cubicBezTo>
                    <a:pt x="17312" y="8477"/>
                    <a:pt x="17490" y="7430"/>
                    <a:pt x="17657" y="6382"/>
                  </a:cubicBezTo>
                  <a:cubicBezTo>
                    <a:pt x="17824" y="5346"/>
                    <a:pt x="17991" y="4310"/>
                    <a:pt x="18157" y="3274"/>
                  </a:cubicBezTo>
                  <a:cubicBezTo>
                    <a:pt x="18324" y="2227"/>
                    <a:pt x="18395" y="1096"/>
                    <a:pt x="18717" y="84"/>
                  </a:cubicBezTo>
                  <a:cubicBezTo>
                    <a:pt x="18729" y="72"/>
                    <a:pt x="18753" y="36"/>
                    <a:pt x="1877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6" name="Google Shape;96;p16"/>
            <p:cNvSpPr/>
            <p:nvPr/>
          </p:nvSpPr>
          <p:spPr>
            <a:xfrm>
              <a:off x="4327855" y="3599437"/>
              <a:ext cx="407977" cy="320571"/>
            </a:xfrm>
            <a:custGeom>
              <a:avLst/>
              <a:gdLst/>
              <a:ahLst/>
              <a:cxnLst/>
              <a:rect l="l" t="t" r="r" b="b"/>
              <a:pathLst>
                <a:path w="18777" h="12097" extrusionOk="0">
                  <a:moveTo>
                    <a:pt x="18776" y="0"/>
                  </a:moveTo>
                  <a:lnTo>
                    <a:pt x="18776" y="0"/>
                  </a:lnTo>
                  <a:cubicBezTo>
                    <a:pt x="17784" y="117"/>
                    <a:pt x="16787" y="134"/>
                    <a:pt x="15787" y="134"/>
                  </a:cubicBezTo>
                  <a:cubicBezTo>
                    <a:pt x="15359" y="134"/>
                    <a:pt x="14930" y="131"/>
                    <a:pt x="14502" y="131"/>
                  </a:cubicBezTo>
                  <a:cubicBezTo>
                    <a:pt x="13073" y="131"/>
                    <a:pt x="11644" y="143"/>
                    <a:pt x="10216" y="143"/>
                  </a:cubicBezTo>
                  <a:cubicBezTo>
                    <a:pt x="9465" y="143"/>
                    <a:pt x="8715" y="140"/>
                    <a:pt x="7964" y="140"/>
                  </a:cubicBezTo>
                  <a:cubicBezTo>
                    <a:pt x="7212" y="140"/>
                    <a:pt x="6459" y="143"/>
                    <a:pt x="5703" y="155"/>
                  </a:cubicBezTo>
                  <a:lnTo>
                    <a:pt x="3465" y="155"/>
                  </a:lnTo>
                  <a:cubicBezTo>
                    <a:pt x="3221" y="155"/>
                    <a:pt x="2971" y="164"/>
                    <a:pt x="2722" y="164"/>
                  </a:cubicBezTo>
                  <a:cubicBezTo>
                    <a:pt x="2474" y="164"/>
                    <a:pt x="2226" y="155"/>
                    <a:pt x="1988" y="119"/>
                  </a:cubicBezTo>
                  <a:cubicBezTo>
                    <a:pt x="1667" y="2131"/>
                    <a:pt x="1357" y="4132"/>
                    <a:pt x="1024" y="6144"/>
                  </a:cubicBezTo>
                  <a:cubicBezTo>
                    <a:pt x="857" y="7215"/>
                    <a:pt x="691" y="8287"/>
                    <a:pt x="524" y="9346"/>
                  </a:cubicBezTo>
                  <a:cubicBezTo>
                    <a:pt x="381" y="10263"/>
                    <a:pt x="286" y="11216"/>
                    <a:pt x="0" y="12097"/>
                  </a:cubicBezTo>
                  <a:cubicBezTo>
                    <a:pt x="340" y="12001"/>
                    <a:pt x="694" y="11980"/>
                    <a:pt x="1049" y="11980"/>
                  </a:cubicBezTo>
                  <a:cubicBezTo>
                    <a:pt x="1305" y="11980"/>
                    <a:pt x="1561" y="11991"/>
                    <a:pt x="1813" y="11991"/>
                  </a:cubicBezTo>
                  <a:cubicBezTo>
                    <a:pt x="1859" y="11991"/>
                    <a:pt x="1906" y="11990"/>
                    <a:pt x="1953" y="11990"/>
                  </a:cubicBezTo>
                  <a:cubicBezTo>
                    <a:pt x="2453" y="11990"/>
                    <a:pt x="2953" y="11984"/>
                    <a:pt x="3453" y="11984"/>
                  </a:cubicBezTo>
                  <a:cubicBezTo>
                    <a:pt x="3703" y="11984"/>
                    <a:pt x="3953" y="11986"/>
                    <a:pt x="4203" y="11990"/>
                  </a:cubicBezTo>
                  <a:cubicBezTo>
                    <a:pt x="5703" y="12025"/>
                    <a:pt x="7191" y="12025"/>
                    <a:pt x="8680" y="12025"/>
                  </a:cubicBezTo>
                  <a:cubicBezTo>
                    <a:pt x="10180" y="12025"/>
                    <a:pt x="11692" y="12025"/>
                    <a:pt x="13192" y="12013"/>
                  </a:cubicBezTo>
                  <a:cubicBezTo>
                    <a:pt x="13990" y="12013"/>
                    <a:pt x="14828" y="11941"/>
                    <a:pt x="15651" y="11941"/>
                  </a:cubicBezTo>
                  <a:cubicBezTo>
                    <a:pt x="16031" y="11941"/>
                    <a:pt x="16407" y="11956"/>
                    <a:pt x="16776" y="12002"/>
                  </a:cubicBezTo>
                  <a:cubicBezTo>
                    <a:pt x="16788" y="11180"/>
                    <a:pt x="17026" y="10323"/>
                    <a:pt x="17145" y="9525"/>
                  </a:cubicBezTo>
                  <a:cubicBezTo>
                    <a:pt x="17324" y="8477"/>
                    <a:pt x="17490" y="7430"/>
                    <a:pt x="17657" y="6382"/>
                  </a:cubicBezTo>
                  <a:cubicBezTo>
                    <a:pt x="17824" y="5346"/>
                    <a:pt x="17990" y="4310"/>
                    <a:pt x="18157" y="3274"/>
                  </a:cubicBezTo>
                  <a:cubicBezTo>
                    <a:pt x="18324" y="2238"/>
                    <a:pt x="18395" y="1095"/>
                    <a:pt x="18717" y="95"/>
                  </a:cubicBezTo>
                  <a:cubicBezTo>
                    <a:pt x="18729" y="72"/>
                    <a:pt x="18752" y="36"/>
                    <a:pt x="18776"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12</a:t>
              </a:r>
              <a:endParaRPr>
                <a:latin typeface="Fira Sans Extra Condensed"/>
                <a:ea typeface="Fira Sans Extra Condensed"/>
                <a:cs typeface="Fira Sans Extra Condensed"/>
                <a:sym typeface="Fira Sans Extra Condensed"/>
              </a:endParaRPr>
            </a:p>
          </p:txBody>
        </p:sp>
        <p:sp>
          <p:nvSpPr>
            <p:cNvPr id="97" name="Google Shape;97;p16"/>
            <p:cNvSpPr/>
            <p:nvPr/>
          </p:nvSpPr>
          <p:spPr>
            <a:xfrm>
              <a:off x="3006953" y="3599437"/>
              <a:ext cx="407977" cy="320571"/>
            </a:xfrm>
            <a:custGeom>
              <a:avLst/>
              <a:gdLst/>
              <a:ahLst/>
              <a:cxnLst/>
              <a:rect l="l" t="t" r="r" b="b"/>
              <a:pathLst>
                <a:path w="18777" h="12097" extrusionOk="0">
                  <a:moveTo>
                    <a:pt x="18777" y="0"/>
                  </a:moveTo>
                  <a:cubicBezTo>
                    <a:pt x="17785" y="117"/>
                    <a:pt x="16787" y="134"/>
                    <a:pt x="15788" y="134"/>
                  </a:cubicBezTo>
                  <a:cubicBezTo>
                    <a:pt x="15360" y="134"/>
                    <a:pt x="14931" y="131"/>
                    <a:pt x="14503" y="131"/>
                  </a:cubicBezTo>
                  <a:cubicBezTo>
                    <a:pt x="13074" y="131"/>
                    <a:pt x="11645" y="143"/>
                    <a:pt x="10216" y="143"/>
                  </a:cubicBezTo>
                  <a:cubicBezTo>
                    <a:pt x="9466" y="143"/>
                    <a:pt x="8716" y="140"/>
                    <a:pt x="7964" y="140"/>
                  </a:cubicBezTo>
                  <a:cubicBezTo>
                    <a:pt x="7213" y="140"/>
                    <a:pt x="6460" y="143"/>
                    <a:pt x="5704" y="155"/>
                  </a:cubicBezTo>
                  <a:lnTo>
                    <a:pt x="3465" y="155"/>
                  </a:lnTo>
                  <a:cubicBezTo>
                    <a:pt x="3221" y="155"/>
                    <a:pt x="2971" y="164"/>
                    <a:pt x="2721" y="164"/>
                  </a:cubicBezTo>
                  <a:cubicBezTo>
                    <a:pt x="2471" y="164"/>
                    <a:pt x="2221" y="155"/>
                    <a:pt x="1977" y="119"/>
                  </a:cubicBezTo>
                  <a:cubicBezTo>
                    <a:pt x="1668" y="2131"/>
                    <a:pt x="1358" y="4132"/>
                    <a:pt x="1025" y="6144"/>
                  </a:cubicBezTo>
                  <a:cubicBezTo>
                    <a:pt x="858" y="7215"/>
                    <a:pt x="691" y="8287"/>
                    <a:pt x="525" y="9346"/>
                  </a:cubicBezTo>
                  <a:cubicBezTo>
                    <a:pt x="382" y="10263"/>
                    <a:pt x="286" y="11216"/>
                    <a:pt x="1" y="12097"/>
                  </a:cubicBezTo>
                  <a:cubicBezTo>
                    <a:pt x="334" y="12001"/>
                    <a:pt x="689" y="11980"/>
                    <a:pt x="1045" y="11980"/>
                  </a:cubicBezTo>
                  <a:cubicBezTo>
                    <a:pt x="1303" y="11980"/>
                    <a:pt x="1561" y="11991"/>
                    <a:pt x="1813" y="11991"/>
                  </a:cubicBezTo>
                  <a:cubicBezTo>
                    <a:pt x="1860" y="11991"/>
                    <a:pt x="1907" y="11990"/>
                    <a:pt x="1953" y="11990"/>
                  </a:cubicBezTo>
                  <a:cubicBezTo>
                    <a:pt x="2453" y="11990"/>
                    <a:pt x="2953" y="11984"/>
                    <a:pt x="3454" y="11984"/>
                  </a:cubicBezTo>
                  <a:cubicBezTo>
                    <a:pt x="3704" y="11984"/>
                    <a:pt x="3954" y="11986"/>
                    <a:pt x="4204" y="11990"/>
                  </a:cubicBezTo>
                  <a:cubicBezTo>
                    <a:pt x="5704" y="12025"/>
                    <a:pt x="7192" y="12025"/>
                    <a:pt x="8680" y="12025"/>
                  </a:cubicBezTo>
                  <a:cubicBezTo>
                    <a:pt x="10181" y="12025"/>
                    <a:pt x="11693" y="12025"/>
                    <a:pt x="13193" y="12013"/>
                  </a:cubicBezTo>
                  <a:cubicBezTo>
                    <a:pt x="13991" y="12013"/>
                    <a:pt x="14829" y="11941"/>
                    <a:pt x="15652" y="11941"/>
                  </a:cubicBezTo>
                  <a:cubicBezTo>
                    <a:pt x="16031" y="11941"/>
                    <a:pt x="16408" y="11956"/>
                    <a:pt x="16777" y="12002"/>
                  </a:cubicBezTo>
                  <a:cubicBezTo>
                    <a:pt x="16789" y="11180"/>
                    <a:pt x="17027" y="10323"/>
                    <a:pt x="17146" y="9525"/>
                  </a:cubicBezTo>
                  <a:cubicBezTo>
                    <a:pt x="17324" y="8477"/>
                    <a:pt x="17491" y="7430"/>
                    <a:pt x="17658" y="6382"/>
                  </a:cubicBezTo>
                  <a:cubicBezTo>
                    <a:pt x="17824" y="5346"/>
                    <a:pt x="17991" y="4310"/>
                    <a:pt x="18158" y="3274"/>
                  </a:cubicBezTo>
                  <a:cubicBezTo>
                    <a:pt x="18324" y="2238"/>
                    <a:pt x="18396" y="1095"/>
                    <a:pt x="18717" y="95"/>
                  </a:cubicBezTo>
                  <a:cubicBezTo>
                    <a:pt x="18729" y="72"/>
                    <a:pt x="18753" y="36"/>
                    <a:pt x="18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9</a:t>
              </a:r>
              <a:endParaRPr>
                <a:latin typeface="Fira Sans Extra Condensed"/>
                <a:ea typeface="Fira Sans Extra Condensed"/>
                <a:cs typeface="Fira Sans Extra Condensed"/>
                <a:sym typeface="Fira Sans Extra Condensed"/>
              </a:endParaRPr>
            </a:p>
          </p:txBody>
        </p:sp>
        <p:sp>
          <p:nvSpPr>
            <p:cNvPr id="98" name="Google Shape;98;p16"/>
            <p:cNvSpPr/>
            <p:nvPr/>
          </p:nvSpPr>
          <p:spPr>
            <a:xfrm>
              <a:off x="3447261" y="3599437"/>
              <a:ext cx="407977" cy="320571"/>
            </a:xfrm>
            <a:custGeom>
              <a:avLst/>
              <a:gdLst/>
              <a:ahLst/>
              <a:cxnLst/>
              <a:rect l="l" t="t" r="r" b="b"/>
              <a:pathLst>
                <a:path w="18777" h="12097" extrusionOk="0">
                  <a:moveTo>
                    <a:pt x="18776" y="0"/>
                  </a:moveTo>
                  <a:lnTo>
                    <a:pt x="18776" y="0"/>
                  </a:lnTo>
                  <a:cubicBezTo>
                    <a:pt x="17784" y="117"/>
                    <a:pt x="16787" y="134"/>
                    <a:pt x="15787" y="134"/>
                  </a:cubicBezTo>
                  <a:cubicBezTo>
                    <a:pt x="15359" y="134"/>
                    <a:pt x="14931" y="131"/>
                    <a:pt x="14502" y="131"/>
                  </a:cubicBezTo>
                  <a:cubicBezTo>
                    <a:pt x="13073" y="131"/>
                    <a:pt x="11644" y="143"/>
                    <a:pt x="10216" y="143"/>
                  </a:cubicBezTo>
                  <a:cubicBezTo>
                    <a:pt x="9466" y="143"/>
                    <a:pt x="8716" y="140"/>
                    <a:pt x="7964" y="140"/>
                  </a:cubicBezTo>
                  <a:cubicBezTo>
                    <a:pt x="7212" y="140"/>
                    <a:pt x="6459" y="143"/>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7" y="7215"/>
                    <a:pt x="691" y="8287"/>
                    <a:pt x="524" y="9346"/>
                  </a:cubicBezTo>
                  <a:cubicBezTo>
                    <a:pt x="381" y="10263"/>
                    <a:pt x="286" y="11216"/>
                    <a:pt x="0" y="12097"/>
                  </a:cubicBezTo>
                  <a:cubicBezTo>
                    <a:pt x="334" y="12001"/>
                    <a:pt x="688" y="11980"/>
                    <a:pt x="1045" y="11980"/>
                  </a:cubicBezTo>
                  <a:cubicBezTo>
                    <a:pt x="1302" y="11980"/>
                    <a:pt x="1560" y="11991"/>
                    <a:pt x="1813" y="11991"/>
                  </a:cubicBezTo>
                  <a:cubicBezTo>
                    <a:pt x="1860" y="11991"/>
                    <a:pt x="1906" y="11990"/>
                    <a:pt x="1953" y="11990"/>
                  </a:cubicBezTo>
                  <a:cubicBezTo>
                    <a:pt x="2453" y="11990"/>
                    <a:pt x="2953" y="11984"/>
                    <a:pt x="3453" y="11984"/>
                  </a:cubicBezTo>
                  <a:cubicBezTo>
                    <a:pt x="3703" y="11984"/>
                    <a:pt x="3953" y="11986"/>
                    <a:pt x="4203" y="11990"/>
                  </a:cubicBezTo>
                  <a:cubicBezTo>
                    <a:pt x="5703" y="12025"/>
                    <a:pt x="7192" y="12025"/>
                    <a:pt x="8680" y="12025"/>
                  </a:cubicBezTo>
                  <a:cubicBezTo>
                    <a:pt x="10180" y="12025"/>
                    <a:pt x="11692" y="12025"/>
                    <a:pt x="13192" y="12013"/>
                  </a:cubicBezTo>
                  <a:cubicBezTo>
                    <a:pt x="13991" y="12013"/>
                    <a:pt x="14828" y="11941"/>
                    <a:pt x="15651" y="11941"/>
                  </a:cubicBezTo>
                  <a:cubicBezTo>
                    <a:pt x="16031" y="11941"/>
                    <a:pt x="16408" y="11956"/>
                    <a:pt x="16776" y="12002"/>
                  </a:cubicBezTo>
                  <a:cubicBezTo>
                    <a:pt x="16788" y="11180"/>
                    <a:pt x="17026" y="10323"/>
                    <a:pt x="17145" y="9525"/>
                  </a:cubicBezTo>
                  <a:cubicBezTo>
                    <a:pt x="17324" y="8477"/>
                    <a:pt x="17490" y="7430"/>
                    <a:pt x="17657" y="6382"/>
                  </a:cubicBezTo>
                  <a:cubicBezTo>
                    <a:pt x="17824" y="5346"/>
                    <a:pt x="17990" y="4310"/>
                    <a:pt x="18157" y="3274"/>
                  </a:cubicBezTo>
                  <a:cubicBezTo>
                    <a:pt x="18324" y="2238"/>
                    <a:pt x="18395" y="1095"/>
                    <a:pt x="18717" y="95"/>
                  </a:cubicBezTo>
                  <a:cubicBezTo>
                    <a:pt x="18729" y="72"/>
                    <a:pt x="18752" y="36"/>
                    <a:pt x="18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10</a:t>
              </a:r>
              <a:endParaRPr>
                <a:latin typeface="Fira Sans Extra Condensed"/>
                <a:ea typeface="Fira Sans Extra Condensed"/>
                <a:cs typeface="Fira Sans Extra Condensed"/>
                <a:sym typeface="Fira Sans Extra Condensed"/>
              </a:endParaRPr>
            </a:p>
          </p:txBody>
        </p:sp>
        <p:sp>
          <p:nvSpPr>
            <p:cNvPr id="99" name="Google Shape;99;p16"/>
            <p:cNvSpPr/>
            <p:nvPr/>
          </p:nvSpPr>
          <p:spPr>
            <a:xfrm>
              <a:off x="3997488" y="2767099"/>
              <a:ext cx="407977" cy="320279"/>
            </a:xfrm>
            <a:custGeom>
              <a:avLst/>
              <a:gdLst/>
              <a:ahLst/>
              <a:cxnLst/>
              <a:rect l="l" t="t" r="r" b="b"/>
              <a:pathLst>
                <a:path w="18777" h="12086" extrusionOk="0">
                  <a:moveTo>
                    <a:pt x="18777" y="0"/>
                  </a:moveTo>
                  <a:lnTo>
                    <a:pt x="18777" y="0"/>
                  </a:lnTo>
                  <a:cubicBezTo>
                    <a:pt x="17807" y="106"/>
                    <a:pt x="16832" y="123"/>
                    <a:pt x="15856" y="123"/>
                  </a:cubicBezTo>
                  <a:cubicBezTo>
                    <a:pt x="15405" y="123"/>
                    <a:pt x="14954" y="120"/>
                    <a:pt x="14503" y="120"/>
                  </a:cubicBezTo>
                  <a:cubicBezTo>
                    <a:pt x="13074" y="131"/>
                    <a:pt x="11645" y="131"/>
                    <a:pt x="10216" y="131"/>
                  </a:cubicBezTo>
                  <a:cubicBezTo>
                    <a:pt x="8716" y="131"/>
                    <a:pt x="7216" y="131"/>
                    <a:pt x="5716" y="143"/>
                  </a:cubicBezTo>
                  <a:cubicBezTo>
                    <a:pt x="5466" y="147"/>
                    <a:pt x="5216" y="149"/>
                    <a:pt x="4966" y="149"/>
                  </a:cubicBezTo>
                  <a:cubicBezTo>
                    <a:pt x="4466" y="149"/>
                    <a:pt x="3966" y="143"/>
                    <a:pt x="3465" y="143"/>
                  </a:cubicBezTo>
                  <a:cubicBezTo>
                    <a:pt x="3205" y="143"/>
                    <a:pt x="2938" y="157"/>
                    <a:pt x="2673" y="157"/>
                  </a:cubicBezTo>
                  <a:cubicBezTo>
                    <a:pt x="2441" y="157"/>
                    <a:pt x="2211" y="146"/>
                    <a:pt x="1989" y="108"/>
                  </a:cubicBezTo>
                  <a:cubicBezTo>
                    <a:pt x="1668" y="2203"/>
                    <a:pt x="1334" y="4299"/>
                    <a:pt x="989" y="6382"/>
                  </a:cubicBezTo>
                  <a:cubicBezTo>
                    <a:pt x="822" y="7454"/>
                    <a:pt x="656" y="8525"/>
                    <a:pt x="489" y="9585"/>
                  </a:cubicBezTo>
                  <a:cubicBezTo>
                    <a:pt x="358" y="10430"/>
                    <a:pt x="251" y="11276"/>
                    <a:pt x="1" y="12085"/>
                  </a:cubicBezTo>
                  <a:cubicBezTo>
                    <a:pt x="341" y="11996"/>
                    <a:pt x="694" y="11975"/>
                    <a:pt x="1048" y="11975"/>
                  </a:cubicBezTo>
                  <a:cubicBezTo>
                    <a:pt x="1352" y="11975"/>
                    <a:pt x="1657" y="11990"/>
                    <a:pt x="1953" y="11990"/>
                  </a:cubicBezTo>
                  <a:cubicBezTo>
                    <a:pt x="2453" y="11990"/>
                    <a:pt x="2953" y="11979"/>
                    <a:pt x="3454" y="11979"/>
                  </a:cubicBezTo>
                  <a:cubicBezTo>
                    <a:pt x="3704" y="11979"/>
                    <a:pt x="3954" y="11982"/>
                    <a:pt x="4204" y="11990"/>
                  </a:cubicBezTo>
                  <a:cubicBezTo>
                    <a:pt x="5704" y="12014"/>
                    <a:pt x="7192" y="12026"/>
                    <a:pt x="8680" y="12026"/>
                  </a:cubicBezTo>
                  <a:cubicBezTo>
                    <a:pt x="10192" y="12014"/>
                    <a:pt x="11693" y="12014"/>
                    <a:pt x="13193" y="12002"/>
                  </a:cubicBezTo>
                  <a:cubicBezTo>
                    <a:pt x="14001" y="12002"/>
                    <a:pt x="14837" y="11935"/>
                    <a:pt x="15663" y="11935"/>
                  </a:cubicBezTo>
                  <a:cubicBezTo>
                    <a:pt x="16042" y="11935"/>
                    <a:pt x="16418" y="11949"/>
                    <a:pt x="16789" y="11990"/>
                  </a:cubicBezTo>
                  <a:cubicBezTo>
                    <a:pt x="16789" y="11168"/>
                    <a:pt x="17027" y="10323"/>
                    <a:pt x="17158" y="9514"/>
                  </a:cubicBezTo>
                  <a:cubicBezTo>
                    <a:pt x="17324" y="8466"/>
                    <a:pt x="17491" y="7418"/>
                    <a:pt x="17658" y="6370"/>
                  </a:cubicBezTo>
                  <a:cubicBezTo>
                    <a:pt x="17824" y="5334"/>
                    <a:pt x="17991" y="4299"/>
                    <a:pt x="18158" y="3263"/>
                  </a:cubicBezTo>
                  <a:cubicBezTo>
                    <a:pt x="18324" y="2227"/>
                    <a:pt x="18396" y="1084"/>
                    <a:pt x="18729" y="84"/>
                  </a:cubicBezTo>
                  <a:cubicBezTo>
                    <a:pt x="18729" y="60"/>
                    <a:pt x="18753" y="24"/>
                    <a:pt x="18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28</a:t>
              </a:r>
              <a:endParaRPr>
                <a:latin typeface="Fira Sans Extra Condensed"/>
                <a:ea typeface="Fira Sans Extra Condensed"/>
                <a:cs typeface="Fira Sans Extra Condensed"/>
                <a:sym typeface="Fira Sans Extra Condensed"/>
              </a:endParaRPr>
            </a:p>
          </p:txBody>
        </p:sp>
        <p:sp>
          <p:nvSpPr>
            <p:cNvPr id="100" name="Google Shape;100;p16"/>
            <p:cNvSpPr/>
            <p:nvPr/>
          </p:nvSpPr>
          <p:spPr>
            <a:xfrm>
              <a:off x="3942648" y="3183255"/>
              <a:ext cx="407717" cy="320597"/>
            </a:xfrm>
            <a:custGeom>
              <a:avLst/>
              <a:gdLst/>
              <a:ahLst/>
              <a:cxnLst/>
              <a:rect l="l" t="t" r="r" b="b"/>
              <a:pathLst>
                <a:path w="18765" h="12098" extrusionOk="0">
                  <a:moveTo>
                    <a:pt x="18765" y="1"/>
                  </a:moveTo>
                  <a:lnTo>
                    <a:pt x="18765" y="1"/>
                  </a:lnTo>
                  <a:cubicBezTo>
                    <a:pt x="17681" y="119"/>
                    <a:pt x="16591" y="133"/>
                    <a:pt x="15504" y="133"/>
                  </a:cubicBezTo>
                  <a:cubicBezTo>
                    <a:pt x="15170" y="133"/>
                    <a:pt x="14836" y="132"/>
                    <a:pt x="14502" y="132"/>
                  </a:cubicBezTo>
                  <a:lnTo>
                    <a:pt x="10216" y="132"/>
                  </a:lnTo>
                  <a:cubicBezTo>
                    <a:pt x="8716" y="132"/>
                    <a:pt x="7204" y="132"/>
                    <a:pt x="5704" y="144"/>
                  </a:cubicBezTo>
                  <a:cubicBezTo>
                    <a:pt x="4954" y="156"/>
                    <a:pt x="4204" y="156"/>
                    <a:pt x="3465" y="156"/>
                  </a:cubicBezTo>
                  <a:cubicBezTo>
                    <a:pt x="3221" y="156"/>
                    <a:pt x="2971" y="164"/>
                    <a:pt x="2721" y="164"/>
                  </a:cubicBezTo>
                  <a:cubicBezTo>
                    <a:pt x="2471" y="164"/>
                    <a:pt x="2221" y="156"/>
                    <a:pt x="1977" y="120"/>
                  </a:cubicBezTo>
                  <a:cubicBezTo>
                    <a:pt x="1656" y="2203"/>
                    <a:pt x="1322" y="4299"/>
                    <a:pt x="989" y="6382"/>
                  </a:cubicBezTo>
                  <a:cubicBezTo>
                    <a:pt x="810" y="7454"/>
                    <a:pt x="644" y="8526"/>
                    <a:pt x="477" y="9597"/>
                  </a:cubicBezTo>
                  <a:cubicBezTo>
                    <a:pt x="346" y="10431"/>
                    <a:pt x="251" y="11288"/>
                    <a:pt x="1" y="12097"/>
                  </a:cubicBezTo>
                  <a:cubicBezTo>
                    <a:pt x="345" y="11998"/>
                    <a:pt x="707" y="11976"/>
                    <a:pt x="1073" y="11976"/>
                  </a:cubicBezTo>
                  <a:cubicBezTo>
                    <a:pt x="1366" y="11976"/>
                    <a:pt x="1662" y="11990"/>
                    <a:pt x="1953" y="11990"/>
                  </a:cubicBezTo>
                  <a:cubicBezTo>
                    <a:pt x="2453" y="11990"/>
                    <a:pt x="2953" y="11985"/>
                    <a:pt x="3453" y="11985"/>
                  </a:cubicBezTo>
                  <a:cubicBezTo>
                    <a:pt x="3703" y="11985"/>
                    <a:pt x="3953" y="11986"/>
                    <a:pt x="4204" y="11990"/>
                  </a:cubicBezTo>
                  <a:cubicBezTo>
                    <a:pt x="5692" y="12014"/>
                    <a:pt x="7180" y="12026"/>
                    <a:pt x="8680" y="12026"/>
                  </a:cubicBezTo>
                  <a:cubicBezTo>
                    <a:pt x="10180" y="12026"/>
                    <a:pt x="11681" y="12014"/>
                    <a:pt x="13193" y="12014"/>
                  </a:cubicBezTo>
                  <a:cubicBezTo>
                    <a:pt x="13976" y="12006"/>
                    <a:pt x="14791" y="11939"/>
                    <a:pt x="15599" y="11939"/>
                  </a:cubicBezTo>
                  <a:cubicBezTo>
                    <a:pt x="15995" y="11939"/>
                    <a:pt x="16389" y="11955"/>
                    <a:pt x="16777" y="12002"/>
                  </a:cubicBezTo>
                  <a:cubicBezTo>
                    <a:pt x="16788" y="11181"/>
                    <a:pt x="17015" y="10323"/>
                    <a:pt x="17146" y="9526"/>
                  </a:cubicBezTo>
                  <a:cubicBezTo>
                    <a:pt x="17312" y="8478"/>
                    <a:pt x="17479" y="7418"/>
                    <a:pt x="17658" y="6371"/>
                  </a:cubicBezTo>
                  <a:cubicBezTo>
                    <a:pt x="17824" y="5347"/>
                    <a:pt x="17991" y="4311"/>
                    <a:pt x="18158" y="3275"/>
                  </a:cubicBezTo>
                  <a:cubicBezTo>
                    <a:pt x="18324" y="2227"/>
                    <a:pt x="18396" y="1096"/>
                    <a:pt x="18717" y="84"/>
                  </a:cubicBezTo>
                  <a:cubicBezTo>
                    <a:pt x="18729" y="60"/>
                    <a:pt x="18741" y="36"/>
                    <a:pt x="187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1" name="Google Shape;101;p16"/>
            <p:cNvSpPr/>
            <p:nvPr/>
          </p:nvSpPr>
          <p:spPr>
            <a:xfrm>
              <a:off x="3887547" y="3599437"/>
              <a:ext cx="407977" cy="320571"/>
            </a:xfrm>
            <a:custGeom>
              <a:avLst/>
              <a:gdLst/>
              <a:ahLst/>
              <a:cxnLst/>
              <a:rect l="l" t="t" r="r" b="b"/>
              <a:pathLst>
                <a:path w="18777" h="12097" extrusionOk="0">
                  <a:moveTo>
                    <a:pt x="18777" y="0"/>
                  </a:moveTo>
                  <a:lnTo>
                    <a:pt x="18777" y="0"/>
                  </a:lnTo>
                  <a:cubicBezTo>
                    <a:pt x="17785" y="117"/>
                    <a:pt x="16787" y="134"/>
                    <a:pt x="15788" y="134"/>
                  </a:cubicBezTo>
                  <a:cubicBezTo>
                    <a:pt x="15360" y="134"/>
                    <a:pt x="14931" y="131"/>
                    <a:pt x="14502" y="131"/>
                  </a:cubicBezTo>
                  <a:cubicBezTo>
                    <a:pt x="13074" y="131"/>
                    <a:pt x="11645" y="143"/>
                    <a:pt x="10216" y="143"/>
                  </a:cubicBezTo>
                  <a:cubicBezTo>
                    <a:pt x="9466" y="143"/>
                    <a:pt x="8716" y="140"/>
                    <a:pt x="7964" y="140"/>
                  </a:cubicBezTo>
                  <a:cubicBezTo>
                    <a:pt x="7213" y="140"/>
                    <a:pt x="6460" y="143"/>
                    <a:pt x="5704" y="155"/>
                  </a:cubicBezTo>
                  <a:lnTo>
                    <a:pt x="3465" y="155"/>
                  </a:lnTo>
                  <a:cubicBezTo>
                    <a:pt x="3221" y="155"/>
                    <a:pt x="2971" y="164"/>
                    <a:pt x="2721" y="164"/>
                  </a:cubicBezTo>
                  <a:cubicBezTo>
                    <a:pt x="2471" y="164"/>
                    <a:pt x="2221" y="155"/>
                    <a:pt x="1977" y="119"/>
                  </a:cubicBezTo>
                  <a:cubicBezTo>
                    <a:pt x="1667" y="2131"/>
                    <a:pt x="1358" y="4132"/>
                    <a:pt x="1025" y="6144"/>
                  </a:cubicBezTo>
                  <a:cubicBezTo>
                    <a:pt x="858" y="7215"/>
                    <a:pt x="691" y="8287"/>
                    <a:pt x="524" y="9346"/>
                  </a:cubicBezTo>
                  <a:cubicBezTo>
                    <a:pt x="382" y="10263"/>
                    <a:pt x="286" y="11216"/>
                    <a:pt x="1" y="12097"/>
                  </a:cubicBezTo>
                  <a:cubicBezTo>
                    <a:pt x="341" y="12001"/>
                    <a:pt x="695" y="11980"/>
                    <a:pt x="1049" y="11980"/>
                  </a:cubicBezTo>
                  <a:cubicBezTo>
                    <a:pt x="1305" y="11980"/>
                    <a:pt x="1561" y="11991"/>
                    <a:pt x="1813" y="11991"/>
                  </a:cubicBezTo>
                  <a:cubicBezTo>
                    <a:pt x="1860" y="11991"/>
                    <a:pt x="1907" y="11990"/>
                    <a:pt x="1953" y="11990"/>
                  </a:cubicBezTo>
                  <a:cubicBezTo>
                    <a:pt x="2453" y="11990"/>
                    <a:pt x="2953" y="11984"/>
                    <a:pt x="3453" y="11984"/>
                  </a:cubicBezTo>
                  <a:cubicBezTo>
                    <a:pt x="3703" y="11984"/>
                    <a:pt x="3953" y="11986"/>
                    <a:pt x="4203" y="11990"/>
                  </a:cubicBezTo>
                  <a:cubicBezTo>
                    <a:pt x="5704" y="12025"/>
                    <a:pt x="7192" y="12025"/>
                    <a:pt x="8680" y="12025"/>
                  </a:cubicBezTo>
                  <a:cubicBezTo>
                    <a:pt x="10180" y="12025"/>
                    <a:pt x="11693" y="12025"/>
                    <a:pt x="13193" y="12013"/>
                  </a:cubicBezTo>
                  <a:cubicBezTo>
                    <a:pt x="13991" y="12013"/>
                    <a:pt x="14828" y="11941"/>
                    <a:pt x="15651" y="11941"/>
                  </a:cubicBezTo>
                  <a:cubicBezTo>
                    <a:pt x="16031" y="11941"/>
                    <a:pt x="16408" y="11956"/>
                    <a:pt x="16776" y="12002"/>
                  </a:cubicBezTo>
                  <a:cubicBezTo>
                    <a:pt x="16788" y="11180"/>
                    <a:pt x="17015" y="10323"/>
                    <a:pt x="17146" y="9525"/>
                  </a:cubicBezTo>
                  <a:cubicBezTo>
                    <a:pt x="17324" y="8477"/>
                    <a:pt x="17491" y="7430"/>
                    <a:pt x="17658" y="6382"/>
                  </a:cubicBezTo>
                  <a:cubicBezTo>
                    <a:pt x="17824" y="5346"/>
                    <a:pt x="17991" y="4310"/>
                    <a:pt x="18158" y="3274"/>
                  </a:cubicBezTo>
                  <a:cubicBezTo>
                    <a:pt x="18324" y="2238"/>
                    <a:pt x="18396" y="1095"/>
                    <a:pt x="18717" y="95"/>
                  </a:cubicBezTo>
                  <a:cubicBezTo>
                    <a:pt x="18729" y="72"/>
                    <a:pt x="18753" y="36"/>
                    <a:pt x="18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2" name="Google Shape;102;p16"/>
            <p:cNvSpPr/>
            <p:nvPr/>
          </p:nvSpPr>
          <p:spPr>
            <a:xfrm>
              <a:off x="2621768" y="3183255"/>
              <a:ext cx="407717" cy="320597"/>
            </a:xfrm>
            <a:custGeom>
              <a:avLst/>
              <a:gdLst/>
              <a:ahLst/>
              <a:cxnLst/>
              <a:rect l="l" t="t" r="r" b="b"/>
              <a:pathLst>
                <a:path w="18765" h="12098" extrusionOk="0">
                  <a:moveTo>
                    <a:pt x="18765" y="1"/>
                  </a:moveTo>
                  <a:lnTo>
                    <a:pt x="18765" y="1"/>
                  </a:lnTo>
                  <a:cubicBezTo>
                    <a:pt x="17681" y="119"/>
                    <a:pt x="16591" y="133"/>
                    <a:pt x="15504" y="133"/>
                  </a:cubicBezTo>
                  <a:cubicBezTo>
                    <a:pt x="15170" y="133"/>
                    <a:pt x="14835" y="132"/>
                    <a:pt x="14502" y="132"/>
                  </a:cubicBezTo>
                  <a:lnTo>
                    <a:pt x="10216" y="132"/>
                  </a:lnTo>
                  <a:cubicBezTo>
                    <a:pt x="8704" y="132"/>
                    <a:pt x="7204" y="132"/>
                    <a:pt x="5703" y="144"/>
                  </a:cubicBezTo>
                  <a:cubicBezTo>
                    <a:pt x="4953" y="156"/>
                    <a:pt x="4203" y="156"/>
                    <a:pt x="3453" y="156"/>
                  </a:cubicBezTo>
                  <a:cubicBezTo>
                    <a:pt x="3215" y="156"/>
                    <a:pt x="2968" y="164"/>
                    <a:pt x="2719" y="164"/>
                  </a:cubicBezTo>
                  <a:cubicBezTo>
                    <a:pt x="2471" y="164"/>
                    <a:pt x="2221" y="156"/>
                    <a:pt x="1977" y="120"/>
                  </a:cubicBezTo>
                  <a:cubicBezTo>
                    <a:pt x="1655" y="2203"/>
                    <a:pt x="1322" y="4299"/>
                    <a:pt x="977" y="6382"/>
                  </a:cubicBezTo>
                  <a:cubicBezTo>
                    <a:pt x="810" y="7454"/>
                    <a:pt x="643" y="8526"/>
                    <a:pt x="477" y="9597"/>
                  </a:cubicBezTo>
                  <a:cubicBezTo>
                    <a:pt x="346" y="10431"/>
                    <a:pt x="250" y="11288"/>
                    <a:pt x="0" y="12097"/>
                  </a:cubicBezTo>
                  <a:cubicBezTo>
                    <a:pt x="344" y="11998"/>
                    <a:pt x="707" y="11976"/>
                    <a:pt x="1073" y="11976"/>
                  </a:cubicBezTo>
                  <a:cubicBezTo>
                    <a:pt x="1366" y="11976"/>
                    <a:pt x="1662" y="11990"/>
                    <a:pt x="1953" y="11990"/>
                  </a:cubicBezTo>
                  <a:cubicBezTo>
                    <a:pt x="2453" y="11990"/>
                    <a:pt x="2953" y="11985"/>
                    <a:pt x="3453" y="11985"/>
                  </a:cubicBezTo>
                  <a:cubicBezTo>
                    <a:pt x="3703" y="11985"/>
                    <a:pt x="3953" y="11986"/>
                    <a:pt x="4203" y="11990"/>
                  </a:cubicBezTo>
                  <a:cubicBezTo>
                    <a:pt x="5691" y="12014"/>
                    <a:pt x="7180" y="12026"/>
                    <a:pt x="8680" y="12026"/>
                  </a:cubicBezTo>
                  <a:cubicBezTo>
                    <a:pt x="10180" y="12026"/>
                    <a:pt x="11680" y="12014"/>
                    <a:pt x="13181" y="12014"/>
                  </a:cubicBezTo>
                  <a:cubicBezTo>
                    <a:pt x="13972" y="12006"/>
                    <a:pt x="14789" y="11939"/>
                    <a:pt x="15598" y="11939"/>
                  </a:cubicBezTo>
                  <a:cubicBezTo>
                    <a:pt x="15994" y="11939"/>
                    <a:pt x="16389" y="11955"/>
                    <a:pt x="16776" y="12002"/>
                  </a:cubicBezTo>
                  <a:cubicBezTo>
                    <a:pt x="16788" y="11181"/>
                    <a:pt x="17014" y="10323"/>
                    <a:pt x="17145" y="9526"/>
                  </a:cubicBezTo>
                  <a:cubicBezTo>
                    <a:pt x="17312" y="8478"/>
                    <a:pt x="17479" y="7418"/>
                    <a:pt x="17657" y="6371"/>
                  </a:cubicBezTo>
                  <a:cubicBezTo>
                    <a:pt x="17824" y="5347"/>
                    <a:pt x="17979" y="4311"/>
                    <a:pt x="18145" y="3275"/>
                  </a:cubicBezTo>
                  <a:cubicBezTo>
                    <a:pt x="18324" y="2227"/>
                    <a:pt x="18395" y="1096"/>
                    <a:pt x="18717" y="84"/>
                  </a:cubicBezTo>
                  <a:cubicBezTo>
                    <a:pt x="18729" y="60"/>
                    <a:pt x="18741" y="36"/>
                    <a:pt x="187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3" name="Google Shape;103;p16"/>
            <p:cNvSpPr/>
            <p:nvPr/>
          </p:nvSpPr>
          <p:spPr>
            <a:xfrm>
              <a:off x="2566667" y="3599437"/>
              <a:ext cx="407977" cy="320571"/>
            </a:xfrm>
            <a:custGeom>
              <a:avLst/>
              <a:gdLst/>
              <a:ahLst/>
              <a:cxnLst/>
              <a:rect l="l" t="t" r="r" b="b"/>
              <a:pathLst>
                <a:path w="18777" h="12097" extrusionOk="0">
                  <a:moveTo>
                    <a:pt x="18776" y="0"/>
                  </a:moveTo>
                  <a:lnTo>
                    <a:pt x="18776" y="0"/>
                  </a:lnTo>
                  <a:cubicBezTo>
                    <a:pt x="17785" y="117"/>
                    <a:pt x="16787" y="134"/>
                    <a:pt x="15788" y="134"/>
                  </a:cubicBezTo>
                  <a:cubicBezTo>
                    <a:pt x="15359" y="134"/>
                    <a:pt x="14931" y="131"/>
                    <a:pt x="14502" y="131"/>
                  </a:cubicBezTo>
                  <a:cubicBezTo>
                    <a:pt x="13073" y="131"/>
                    <a:pt x="11645" y="131"/>
                    <a:pt x="10216" y="143"/>
                  </a:cubicBezTo>
                  <a:cubicBezTo>
                    <a:pt x="9466" y="143"/>
                    <a:pt x="8716" y="140"/>
                    <a:pt x="7964" y="140"/>
                  </a:cubicBezTo>
                  <a:cubicBezTo>
                    <a:pt x="7212" y="140"/>
                    <a:pt x="6459" y="143"/>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8" y="7215"/>
                    <a:pt x="691" y="8287"/>
                    <a:pt x="512" y="9346"/>
                  </a:cubicBezTo>
                  <a:cubicBezTo>
                    <a:pt x="369" y="10263"/>
                    <a:pt x="286" y="11216"/>
                    <a:pt x="0" y="12097"/>
                  </a:cubicBezTo>
                  <a:cubicBezTo>
                    <a:pt x="334" y="12001"/>
                    <a:pt x="688" y="11980"/>
                    <a:pt x="1045" y="11980"/>
                  </a:cubicBezTo>
                  <a:cubicBezTo>
                    <a:pt x="1302" y="11980"/>
                    <a:pt x="1560" y="11991"/>
                    <a:pt x="1813" y="11991"/>
                  </a:cubicBezTo>
                  <a:cubicBezTo>
                    <a:pt x="1860" y="11991"/>
                    <a:pt x="1906" y="11990"/>
                    <a:pt x="1953" y="11990"/>
                  </a:cubicBezTo>
                  <a:cubicBezTo>
                    <a:pt x="2453" y="11990"/>
                    <a:pt x="2953" y="11984"/>
                    <a:pt x="3453" y="11984"/>
                  </a:cubicBezTo>
                  <a:cubicBezTo>
                    <a:pt x="3703" y="11984"/>
                    <a:pt x="3953" y="11986"/>
                    <a:pt x="4203" y="11990"/>
                  </a:cubicBezTo>
                  <a:cubicBezTo>
                    <a:pt x="5691" y="12025"/>
                    <a:pt x="7192" y="12025"/>
                    <a:pt x="8680" y="12025"/>
                  </a:cubicBezTo>
                  <a:cubicBezTo>
                    <a:pt x="10180" y="12025"/>
                    <a:pt x="11692" y="12025"/>
                    <a:pt x="13192" y="12013"/>
                  </a:cubicBezTo>
                  <a:cubicBezTo>
                    <a:pt x="13991" y="12013"/>
                    <a:pt x="14828" y="11941"/>
                    <a:pt x="15651" y="11941"/>
                  </a:cubicBezTo>
                  <a:cubicBezTo>
                    <a:pt x="16031" y="11941"/>
                    <a:pt x="16408" y="11956"/>
                    <a:pt x="16776" y="12002"/>
                  </a:cubicBezTo>
                  <a:cubicBezTo>
                    <a:pt x="16788" y="11180"/>
                    <a:pt x="17014" y="10323"/>
                    <a:pt x="17145" y="9525"/>
                  </a:cubicBezTo>
                  <a:cubicBezTo>
                    <a:pt x="17312" y="8477"/>
                    <a:pt x="17491" y="7430"/>
                    <a:pt x="17657" y="6382"/>
                  </a:cubicBezTo>
                  <a:cubicBezTo>
                    <a:pt x="17824" y="5346"/>
                    <a:pt x="17991" y="4310"/>
                    <a:pt x="18157" y="3274"/>
                  </a:cubicBezTo>
                  <a:cubicBezTo>
                    <a:pt x="18324" y="2238"/>
                    <a:pt x="18395" y="1095"/>
                    <a:pt x="18717" y="95"/>
                  </a:cubicBezTo>
                  <a:cubicBezTo>
                    <a:pt x="18729" y="72"/>
                    <a:pt x="18753" y="36"/>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4" name="Google Shape;104;p16"/>
            <p:cNvSpPr/>
            <p:nvPr/>
          </p:nvSpPr>
          <p:spPr>
            <a:xfrm>
              <a:off x="2676608" y="2767099"/>
              <a:ext cx="407977" cy="320279"/>
            </a:xfrm>
            <a:custGeom>
              <a:avLst/>
              <a:gdLst/>
              <a:ahLst/>
              <a:cxnLst/>
              <a:rect l="l" t="t" r="r" b="b"/>
              <a:pathLst>
                <a:path w="18777" h="12086" extrusionOk="0">
                  <a:moveTo>
                    <a:pt x="18777" y="0"/>
                  </a:moveTo>
                  <a:cubicBezTo>
                    <a:pt x="17807" y="106"/>
                    <a:pt x="16832" y="123"/>
                    <a:pt x="15855" y="123"/>
                  </a:cubicBezTo>
                  <a:cubicBezTo>
                    <a:pt x="15405" y="123"/>
                    <a:pt x="14953" y="120"/>
                    <a:pt x="14502" y="120"/>
                  </a:cubicBezTo>
                  <a:cubicBezTo>
                    <a:pt x="13073" y="131"/>
                    <a:pt x="11645" y="131"/>
                    <a:pt x="10216" y="131"/>
                  </a:cubicBezTo>
                  <a:cubicBezTo>
                    <a:pt x="8716" y="131"/>
                    <a:pt x="7216" y="131"/>
                    <a:pt x="5715" y="143"/>
                  </a:cubicBezTo>
                  <a:cubicBezTo>
                    <a:pt x="5465" y="147"/>
                    <a:pt x="5215" y="149"/>
                    <a:pt x="4965" y="149"/>
                  </a:cubicBezTo>
                  <a:cubicBezTo>
                    <a:pt x="4465" y="149"/>
                    <a:pt x="3965" y="143"/>
                    <a:pt x="3465" y="143"/>
                  </a:cubicBezTo>
                  <a:cubicBezTo>
                    <a:pt x="3205" y="143"/>
                    <a:pt x="2938" y="157"/>
                    <a:pt x="2673" y="157"/>
                  </a:cubicBezTo>
                  <a:cubicBezTo>
                    <a:pt x="2441" y="157"/>
                    <a:pt x="2211" y="146"/>
                    <a:pt x="1989" y="108"/>
                  </a:cubicBezTo>
                  <a:cubicBezTo>
                    <a:pt x="1667" y="2203"/>
                    <a:pt x="1322" y="4299"/>
                    <a:pt x="989" y="6382"/>
                  </a:cubicBezTo>
                  <a:cubicBezTo>
                    <a:pt x="822" y="7454"/>
                    <a:pt x="655" y="8525"/>
                    <a:pt x="477" y="9585"/>
                  </a:cubicBezTo>
                  <a:cubicBezTo>
                    <a:pt x="346" y="10430"/>
                    <a:pt x="250" y="11276"/>
                    <a:pt x="0" y="12085"/>
                  </a:cubicBezTo>
                  <a:cubicBezTo>
                    <a:pt x="340" y="11996"/>
                    <a:pt x="694" y="11975"/>
                    <a:pt x="1048" y="11975"/>
                  </a:cubicBezTo>
                  <a:cubicBezTo>
                    <a:pt x="1352" y="11975"/>
                    <a:pt x="1656" y="11990"/>
                    <a:pt x="1953" y="11990"/>
                  </a:cubicBezTo>
                  <a:cubicBezTo>
                    <a:pt x="2453" y="11990"/>
                    <a:pt x="2953" y="11979"/>
                    <a:pt x="3453" y="11979"/>
                  </a:cubicBezTo>
                  <a:cubicBezTo>
                    <a:pt x="3703" y="11979"/>
                    <a:pt x="3953" y="11982"/>
                    <a:pt x="4203" y="11990"/>
                  </a:cubicBezTo>
                  <a:cubicBezTo>
                    <a:pt x="5704" y="12014"/>
                    <a:pt x="7192" y="12026"/>
                    <a:pt x="8680" y="12026"/>
                  </a:cubicBezTo>
                  <a:cubicBezTo>
                    <a:pt x="10192" y="12014"/>
                    <a:pt x="11692" y="12014"/>
                    <a:pt x="13193" y="12002"/>
                  </a:cubicBezTo>
                  <a:cubicBezTo>
                    <a:pt x="13999" y="12002"/>
                    <a:pt x="14833" y="11929"/>
                    <a:pt x="15657" y="11929"/>
                  </a:cubicBezTo>
                  <a:cubicBezTo>
                    <a:pt x="16038" y="11929"/>
                    <a:pt x="16416" y="11945"/>
                    <a:pt x="16788" y="11990"/>
                  </a:cubicBezTo>
                  <a:cubicBezTo>
                    <a:pt x="16788" y="11168"/>
                    <a:pt x="17026" y="10323"/>
                    <a:pt x="17157" y="9514"/>
                  </a:cubicBezTo>
                  <a:cubicBezTo>
                    <a:pt x="17324" y="8466"/>
                    <a:pt x="17491" y="7418"/>
                    <a:pt x="17657" y="6370"/>
                  </a:cubicBezTo>
                  <a:cubicBezTo>
                    <a:pt x="17824" y="5334"/>
                    <a:pt x="17991" y="4299"/>
                    <a:pt x="18157" y="3275"/>
                  </a:cubicBezTo>
                  <a:cubicBezTo>
                    <a:pt x="18324" y="2227"/>
                    <a:pt x="18396" y="1084"/>
                    <a:pt x="18729" y="84"/>
                  </a:cubicBezTo>
                  <a:cubicBezTo>
                    <a:pt x="18729" y="60"/>
                    <a:pt x="18753" y="24"/>
                    <a:pt x="18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5" name="Google Shape;105;p16"/>
            <p:cNvSpPr/>
            <p:nvPr/>
          </p:nvSpPr>
          <p:spPr>
            <a:xfrm>
              <a:off x="3062054" y="3183255"/>
              <a:ext cx="407717" cy="320597"/>
            </a:xfrm>
            <a:custGeom>
              <a:avLst/>
              <a:gdLst/>
              <a:ahLst/>
              <a:cxnLst/>
              <a:rect l="l" t="t" r="r" b="b"/>
              <a:pathLst>
                <a:path w="18765" h="12098" extrusionOk="0">
                  <a:moveTo>
                    <a:pt x="18765" y="1"/>
                  </a:moveTo>
                  <a:lnTo>
                    <a:pt x="18765" y="1"/>
                  </a:lnTo>
                  <a:cubicBezTo>
                    <a:pt x="17682" y="119"/>
                    <a:pt x="16591" y="133"/>
                    <a:pt x="15504" y="133"/>
                  </a:cubicBezTo>
                  <a:cubicBezTo>
                    <a:pt x="15170" y="133"/>
                    <a:pt x="14836" y="132"/>
                    <a:pt x="14503" y="132"/>
                  </a:cubicBezTo>
                  <a:lnTo>
                    <a:pt x="10216" y="132"/>
                  </a:lnTo>
                  <a:cubicBezTo>
                    <a:pt x="8704" y="132"/>
                    <a:pt x="7204" y="132"/>
                    <a:pt x="5704" y="144"/>
                  </a:cubicBezTo>
                  <a:cubicBezTo>
                    <a:pt x="4954" y="156"/>
                    <a:pt x="4204" y="156"/>
                    <a:pt x="3454" y="156"/>
                  </a:cubicBezTo>
                  <a:cubicBezTo>
                    <a:pt x="3215" y="156"/>
                    <a:pt x="2968" y="164"/>
                    <a:pt x="2720" y="164"/>
                  </a:cubicBezTo>
                  <a:cubicBezTo>
                    <a:pt x="2471" y="164"/>
                    <a:pt x="2221" y="156"/>
                    <a:pt x="1977" y="120"/>
                  </a:cubicBezTo>
                  <a:cubicBezTo>
                    <a:pt x="1656" y="2203"/>
                    <a:pt x="1322" y="4299"/>
                    <a:pt x="989" y="6382"/>
                  </a:cubicBezTo>
                  <a:cubicBezTo>
                    <a:pt x="810" y="7454"/>
                    <a:pt x="644" y="8526"/>
                    <a:pt x="477" y="9597"/>
                  </a:cubicBezTo>
                  <a:cubicBezTo>
                    <a:pt x="346" y="10431"/>
                    <a:pt x="251" y="11288"/>
                    <a:pt x="1" y="12097"/>
                  </a:cubicBezTo>
                  <a:cubicBezTo>
                    <a:pt x="345" y="11998"/>
                    <a:pt x="707" y="11976"/>
                    <a:pt x="1073" y="11976"/>
                  </a:cubicBezTo>
                  <a:cubicBezTo>
                    <a:pt x="1367" y="11976"/>
                    <a:pt x="1662" y="11990"/>
                    <a:pt x="1953" y="11990"/>
                  </a:cubicBezTo>
                  <a:cubicBezTo>
                    <a:pt x="2453" y="11990"/>
                    <a:pt x="2953" y="11985"/>
                    <a:pt x="3454" y="11985"/>
                  </a:cubicBezTo>
                  <a:cubicBezTo>
                    <a:pt x="3704" y="11985"/>
                    <a:pt x="3954" y="11986"/>
                    <a:pt x="4204" y="11990"/>
                  </a:cubicBezTo>
                  <a:cubicBezTo>
                    <a:pt x="5692" y="12014"/>
                    <a:pt x="7180" y="12026"/>
                    <a:pt x="8680" y="12026"/>
                  </a:cubicBezTo>
                  <a:cubicBezTo>
                    <a:pt x="10181" y="12026"/>
                    <a:pt x="11681" y="12014"/>
                    <a:pt x="13193" y="12014"/>
                  </a:cubicBezTo>
                  <a:cubicBezTo>
                    <a:pt x="13976" y="12006"/>
                    <a:pt x="14791" y="11939"/>
                    <a:pt x="15599" y="11939"/>
                  </a:cubicBezTo>
                  <a:cubicBezTo>
                    <a:pt x="15995" y="11939"/>
                    <a:pt x="16389" y="11955"/>
                    <a:pt x="16777" y="12002"/>
                  </a:cubicBezTo>
                  <a:cubicBezTo>
                    <a:pt x="16789" y="11181"/>
                    <a:pt x="17015" y="10323"/>
                    <a:pt x="17146" y="9526"/>
                  </a:cubicBezTo>
                  <a:cubicBezTo>
                    <a:pt x="17312" y="8478"/>
                    <a:pt x="17479" y="7418"/>
                    <a:pt x="17658" y="6371"/>
                  </a:cubicBezTo>
                  <a:cubicBezTo>
                    <a:pt x="17824" y="5347"/>
                    <a:pt x="17991" y="4311"/>
                    <a:pt x="18158" y="3275"/>
                  </a:cubicBezTo>
                  <a:cubicBezTo>
                    <a:pt x="18324" y="2227"/>
                    <a:pt x="18396" y="1096"/>
                    <a:pt x="18717" y="84"/>
                  </a:cubicBezTo>
                  <a:cubicBezTo>
                    <a:pt x="18729" y="60"/>
                    <a:pt x="18741" y="36"/>
                    <a:pt x="18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2</a:t>
              </a:r>
              <a:endParaRPr>
                <a:latin typeface="Fira Sans Extra Condensed"/>
                <a:ea typeface="Fira Sans Extra Condensed"/>
                <a:cs typeface="Fira Sans Extra Condensed"/>
                <a:sym typeface="Fira Sans Extra Condensed"/>
              </a:endParaRPr>
            </a:p>
          </p:txBody>
        </p:sp>
        <p:sp>
          <p:nvSpPr>
            <p:cNvPr id="106" name="Google Shape;106;p16"/>
            <p:cNvSpPr/>
            <p:nvPr/>
          </p:nvSpPr>
          <p:spPr>
            <a:xfrm>
              <a:off x="3116894" y="2767099"/>
              <a:ext cx="407977" cy="320279"/>
            </a:xfrm>
            <a:custGeom>
              <a:avLst/>
              <a:gdLst/>
              <a:ahLst/>
              <a:cxnLst/>
              <a:rect l="l" t="t" r="r" b="b"/>
              <a:pathLst>
                <a:path w="18777" h="12086" extrusionOk="0">
                  <a:moveTo>
                    <a:pt x="18777" y="0"/>
                  </a:moveTo>
                  <a:lnTo>
                    <a:pt x="18777" y="0"/>
                  </a:lnTo>
                  <a:cubicBezTo>
                    <a:pt x="17808" y="106"/>
                    <a:pt x="16833" y="123"/>
                    <a:pt x="15856" y="123"/>
                  </a:cubicBezTo>
                  <a:cubicBezTo>
                    <a:pt x="15405" y="123"/>
                    <a:pt x="14954" y="120"/>
                    <a:pt x="14503" y="120"/>
                  </a:cubicBezTo>
                  <a:cubicBezTo>
                    <a:pt x="13074" y="131"/>
                    <a:pt x="11645" y="131"/>
                    <a:pt x="10216" y="131"/>
                  </a:cubicBezTo>
                  <a:cubicBezTo>
                    <a:pt x="8716" y="131"/>
                    <a:pt x="7216" y="131"/>
                    <a:pt x="5716" y="143"/>
                  </a:cubicBezTo>
                  <a:cubicBezTo>
                    <a:pt x="5466" y="147"/>
                    <a:pt x="5216" y="149"/>
                    <a:pt x="4966" y="149"/>
                  </a:cubicBezTo>
                  <a:cubicBezTo>
                    <a:pt x="4466" y="149"/>
                    <a:pt x="3966" y="143"/>
                    <a:pt x="3466" y="143"/>
                  </a:cubicBezTo>
                  <a:cubicBezTo>
                    <a:pt x="3205" y="143"/>
                    <a:pt x="2938" y="157"/>
                    <a:pt x="2673" y="157"/>
                  </a:cubicBezTo>
                  <a:cubicBezTo>
                    <a:pt x="2441" y="157"/>
                    <a:pt x="2211" y="146"/>
                    <a:pt x="1989" y="108"/>
                  </a:cubicBezTo>
                  <a:cubicBezTo>
                    <a:pt x="1668" y="2203"/>
                    <a:pt x="1334" y="4299"/>
                    <a:pt x="989" y="6382"/>
                  </a:cubicBezTo>
                  <a:cubicBezTo>
                    <a:pt x="822" y="7454"/>
                    <a:pt x="656" y="8525"/>
                    <a:pt x="489" y="9585"/>
                  </a:cubicBezTo>
                  <a:cubicBezTo>
                    <a:pt x="358" y="10430"/>
                    <a:pt x="251" y="11276"/>
                    <a:pt x="1" y="12085"/>
                  </a:cubicBezTo>
                  <a:cubicBezTo>
                    <a:pt x="341" y="11996"/>
                    <a:pt x="694" y="11975"/>
                    <a:pt x="1049" y="11975"/>
                  </a:cubicBezTo>
                  <a:cubicBezTo>
                    <a:pt x="1352" y="11975"/>
                    <a:pt x="1657" y="11990"/>
                    <a:pt x="1953" y="11990"/>
                  </a:cubicBezTo>
                  <a:cubicBezTo>
                    <a:pt x="2454" y="11990"/>
                    <a:pt x="2954" y="11979"/>
                    <a:pt x="3454" y="11979"/>
                  </a:cubicBezTo>
                  <a:cubicBezTo>
                    <a:pt x="3704" y="11979"/>
                    <a:pt x="3954" y="11982"/>
                    <a:pt x="4204" y="11990"/>
                  </a:cubicBezTo>
                  <a:cubicBezTo>
                    <a:pt x="5704" y="12014"/>
                    <a:pt x="7192" y="12026"/>
                    <a:pt x="8681" y="12026"/>
                  </a:cubicBezTo>
                  <a:cubicBezTo>
                    <a:pt x="10193" y="12014"/>
                    <a:pt x="11693" y="12014"/>
                    <a:pt x="13193" y="12002"/>
                  </a:cubicBezTo>
                  <a:cubicBezTo>
                    <a:pt x="13999" y="12002"/>
                    <a:pt x="14834" y="11929"/>
                    <a:pt x="15658" y="11929"/>
                  </a:cubicBezTo>
                  <a:cubicBezTo>
                    <a:pt x="16038" y="11929"/>
                    <a:pt x="16416" y="11945"/>
                    <a:pt x="16789" y="11990"/>
                  </a:cubicBezTo>
                  <a:cubicBezTo>
                    <a:pt x="16789" y="11168"/>
                    <a:pt x="17027" y="10323"/>
                    <a:pt x="17158" y="9514"/>
                  </a:cubicBezTo>
                  <a:cubicBezTo>
                    <a:pt x="17324" y="8466"/>
                    <a:pt x="17491" y="7418"/>
                    <a:pt x="17658" y="6370"/>
                  </a:cubicBezTo>
                  <a:cubicBezTo>
                    <a:pt x="17825" y="5334"/>
                    <a:pt x="17991" y="4299"/>
                    <a:pt x="18158" y="3275"/>
                  </a:cubicBezTo>
                  <a:cubicBezTo>
                    <a:pt x="18325" y="2227"/>
                    <a:pt x="18396" y="1084"/>
                    <a:pt x="18729" y="84"/>
                  </a:cubicBezTo>
                  <a:cubicBezTo>
                    <a:pt x="18729" y="60"/>
                    <a:pt x="18753" y="24"/>
                    <a:pt x="18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26</a:t>
              </a:r>
              <a:endParaRPr>
                <a:latin typeface="Fira Sans Extra Condensed"/>
                <a:ea typeface="Fira Sans Extra Condensed"/>
                <a:cs typeface="Fira Sans Extra Condensed"/>
                <a:sym typeface="Fira Sans Extra Condensed"/>
              </a:endParaRPr>
            </a:p>
          </p:txBody>
        </p:sp>
        <p:sp>
          <p:nvSpPr>
            <p:cNvPr id="107" name="Google Shape;107;p16"/>
            <p:cNvSpPr/>
            <p:nvPr/>
          </p:nvSpPr>
          <p:spPr>
            <a:xfrm>
              <a:off x="3612303" y="2350625"/>
              <a:ext cx="407977" cy="320571"/>
            </a:xfrm>
            <a:custGeom>
              <a:avLst/>
              <a:gdLst/>
              <a:ahLst/>
              <a:cxnLst/>
              <a:rect l="l" t="t" r="r" b="b"/>
              <a:pathLst>
                <a:path w="18777" h="12097" extrusionOk="0">
                  <a:moveTo>
                    <a:pt x="18776" y="0"/>
                  </a:moveTo>
                  <a:cubicBezTo>
                    <a:pt x="17693" y="119"/>
                    <a:pt x="16596" y="133"/>
                    <a:pt x="15506" y="133"/>
                  </a:cubicBezTo>
                  <a:cubicBezTo>
                    <a:pt x="15170" y="133"/>
                    <a:pt x="14836" y="131"/>
                    <a:pt x="14502" y="131"/>
                  </a:cubicBezTo>
                  <a:lnTo>
                    <a:pt x="10216" y="131"/>
                  </a:lnTo>
                  <a:cubicBezTo>
                    <a:pt x="8716" y="143"/>
                    <a:pt x="7216" y="131"/>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8" y="7215"/>
                    <a:pt x="679" y="8275"/>
                    <a:pt x="512" y="9347"/>
                  </a:cubicBezTo>
                  <a:cubicBezTo>
                    <a:pt x="369" y="10263"/>
                    <a:pt x="274" y="11216"/>
                    <a:pt x="0" y="12097"/>
                  </a:cubicBezTo>
                  <a:cubicBezTo>
                    <a:pt x="344" y="11998"/>
                    <a:pt x="710" y="11976"/>
                    <a:pt x="1078" y="11976"/>
                  </a:cubicBezTo>
                  <a:cubicBezTo>
                    <a:pt x="1372" y="11976"/>
                    <a:pt x="1667" y="11990"/>
                    <a:pt x="1953" y="11990"/>
                  </a:cubicBezTo>
                  <a:cubicBezTo>
                    <a:pt x="2453" y="11990"/>
                    <a:pt x="2953" y="11985"/>
                    <a:pt x="3453" y="11985"/>
                  </a:cubicBezTo>
                  <a:cubicBezTo>
                    <a:pt x="3703" y="11985"/>
                    <a:pt x="3953" y="11986"/>
                    <a:pt x="4203" y="11990"/>
                  </a:cubicBezTo>
                  <a:cubicBezTo>
                    <a:pt x="5692" y="12026"/>
                    <a:pt x="7192" y="12026"/>
                    <a:pt x="8680" y="12026"/>
                  </a:cubicBezTo>
                  <a:cubicBezTo>
                    <a:pt x="10180" y="12026"/>
                    <a:pt x="11692" y="12026"/>
                    <a:pt x="13192" y="12014"/>
                  </a:cubicBezTo>
                  <a:cubicBezTo>
                    <a:pt x="13976" y="12006"/>
                    <a:pt x="14796" y="11939"/>
                    <a:pt x="15604" y="11939"/>
                  </a:cubicBezTo>
                  <a:cubicBezTo>
                    <a:pt x="16000" y="11939"/>
                    <a:pt x="16393" y="11955"/>
                    <a:pt x="16776" y="12002"/>
                  </a:cubicBezTo>
                  <a:cubicBezTo>
                    <a:pt x="16788" y="11180"/>
                    <a:pt x="17014" y="10323"/>
                    <a:pt x="17145" y="9525"/>
                  </a:cubicBezTo>
                  <a:cubicBezTo>
                    <a:pt x="17312" y="8477"/>
                    <a:pt x="17491" y="7430"/>
                    <a:pt x="17657" y="6382"/>
                  </a:cubicBezTo>
                  <a:cubicBezTo>
                    <a:pt x="17824" y="5346"/>
                    <a:pt x="17991" y="4310"/>
                    <a:pt x="18157" y="3274"/>
                  </a:cubicBezTo>
                  <a:cubicBezTo>
                    <a:pt x="18324" y="2227"/>
                    <a:pt x="18395" y="1096"/>
                    <a:pt x="18717" y="84"/>
                  </a:cubicBezTo>
                  <a:cubicBezTo>
                    <a:pt x="18729" y="72"/>
                    <a:pt x="18753" y="36"/>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8" name="Google Shape;108;p16"/>
            <p:cNvSpPr/>
            <p:nvPr/>
          </p:nvSpPr>
          <p:spPr>
            <a:xfrm>
              <a:off x="3557202" y="2767099"/>
              <a:ext cx="407977" cy="320279"/>
            </a:xfrm>
            <a:custGeom>
              <a:avLst/>
              <a:gdLst/>
              <a:ahLst/>
              <a:cxnLst/>
              <a:rect l="l" t="t" r="r" b="b"/>
              <a:pathLst>
                <a:path w="18777" h="12086" extrusionOk="0">
                  <a:moveTo>
                    <a:pt x="18776" y="0"/>
                  </a:moveTo>
                  <a:lnTo>
                    <a:pt x="18776" y="0"/>
                  </a:lnTo>
                  <a:cubicBezTo>
                    <a:pt x="17807" y="106"/>
                    <a:pt x="16832" y="123"/>
                    <a:pt x="15855" y="123"/>
                  </a:cubicBezTo>
                  <a:cubicBezTo>
                    <a:pt x="15404" y="123"/>
                    <a:pt x="14953" y="120"/>
                    <a:pt x="14502" y="120"/>
                  </a:cubicBezTo>
                  <a:cubicBezTo>
                    <a:pt x="13073" y="131"/>
                    <a:pt x="11645" y="131"/>
                    <a:pt x="10216" y="131"/>
                  </a:cubicBezTo>
                  <a:cubicBezTo>
                    <a:pt x="8716" y="131"/>
                    <a:pt x="7215" y="131"/>
                    <a:pt x="5715" y="143"/>
                  </a:cubicBezTo>
                  <a:cubicBezTo>
                    <a:pt x="5465" y="147"/>
                    <a:pt x="5215" y="149"/>
                    <a:pt x="4965" y="149"/>
                  </a:cubicBezTo>
                  <a:cubicBezTo>
                    <a:pt x="4465" y="149"/>
                    <a:pt x="3965" y="143"/>
                    <a:pt x="3465" y="143"/>
                  </a:cubicBezTo>
                  <a:cubicBezTo>
                    <a:pt x="3205" y="143"/>
                    <a:pt x="2938" y="157"/>
                    <a:pt x="2673" y="157"/>
                  </a:cubicBezTo>
                  <a:cubicBezTo>
                    <a:pt x="2441" y="157"/>
                    <a:pt x="2211" y="146"/>
                    <a:pt x="1989" y="108"/>
                  </a:cubicBezTo>
                  <a:cubicBezTo>
                    <a:pt x="1667" y="2203"/>
                    <a:pt x="1334" y="4299"/>
                    <a:pt x="989" y="6382"/>
                  </a:cubicBezTo>
                  <a:cubicBezTo>
                    <a:pt x="822" y="7454"/>
                    <a:pt x="655" y="8525"/>
                    <a:pt x="488" y="9585"/>
                  </a:cubicBezTo>
                  <a:cubicBezTo>
                    <a:pt x="357" y="10430"/>
                    <a:pt x="250" y="11276"/>
                    <a:pt x="0" y="12085"/>
                  </a:cubicBezTo>
                  <a:cubicBezTo>
                    <a:pt x="340" y="11996"/>
                    <a:pt x="694" y="11975"/>
                    <a:pt x="1048" y="11975"/>
                  </a:cubicBezTo>
                  <a:cubicBezTo>
                    <a:pt x="1352" y="11975"/>
                    <a:pt x="1656" y="11990"/>
                    <a:pt x="1953" y="11990"/>
                  </a:cubicBezTo>
                  <a:cubicBezTo>
                    <a:pt x="2453" y="11990"/>
                    <a:pt x="2953" y="11979"/>
                    <a:pt x="3453" y="11979"/>
                  </a:cubicBezTo>
                  <a:cubicBezTo>
                    <a:pt x="3703" y="11979"/>
                    <a:pt x="3953" y="11982"/>
                    <a:pt x="4203" y="11990"/>
                  </a:cubicBezTo>
                  <a:cubicBezTo>
                    <a:pt x="5703" y="12014"/>
                    <a:pt x="7192" y="12026"/>
                    <a:pt x="8680" y="12026"/>
                  </a:cubicBezTo>
                  <a:cubicBezTo>
                    <a:pt x="10192" y="12014"/>
                    <a:pt x="11692" y="12014"/>
                    <a:pt x="13192" y="12002"/>
                  </a:cubicBezTo>
                  <a:cubicBezTo>
                    <a:pt x="13999" y="12002"/>
                    <a:pt x="14833" y="11929"/>
                    <a:pt x="15657" y="11929"/>
                  </a:cubicBezTo>
                  <a:cubicBezTo>
                    <a:pt x="16038" y="11929"/>
                    <a:pt x="16416" y="11945"/>
                    <a:pt x="16788" y="11990"/>
                  </a:cubicBezTo>
                  <a:cubicBezTo>
                    <a:pt x="16788" y="11168"/>
                    <a:pt x="17026" y="10323"/>
                    <a:pt x="17157" y="9514"/>
                  </a:cubicBezTo>
                  <a:cubicBezTo>
                    <a:pt x="17324" y="8466"/>
                    <a:pt x="17491" y="7418"/>
                    <a:pt x="17657" y="6370"/>
                  </a:cubicBezTo>
                  <a:cubicBezTo>
                    <a:pt x="17824" y="5334"/>
                    <a:pt x="17991" y="4299"/>
                    <a:pt x="18157" y="3275"/>
                  </a:cubicBezTo>
                  <a:cubicBezTo>
                    <a:pt x="18324" y="2227"/>
                    <a:pt x="18395" y="1084"/>
                    <a:pt x="18729" y="84"/>
                  </a:cubicBezTo>
                  <a:cubicBezTo>
                    <a:pt x="18729" y="60"/>
                    <a:pt x="18753" y="24"/>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9" name="Google Shape;109;p16"/>
            <p:cNvSpPr/>
            <p:nvPr/>
          </p:nvSpPr>
          <p:spPr>
            <a:xfrm>
              <a:off x="3502362" y="3183255"/>
              <a:ext cx="407717" cy="320597"/>
            </a:xfrm>
            <a:custGeom>
              <a:avLst/>
              <a:gdLst/>
              <a:ahLst/>
              <a:cxnLst/>
              <a:rect l="l" t="t" r="r" b="b"/>
              <a:pathLst>
                <a:path w="18765" h="12098" extrusionOk="0">
                  <a:moveTo>
                    <a:pt x="18764" y="1"/>
                  </a:moveTo>
                  <a:lnTo>
                    <a:pt x="18764" y="1"/>
                  </a:lnTo>
                  <a:cubicBezTo>
                    <a:pt x="17681" y="119"/>
                    <a:pt x="16591" y="133"/>
                    <a:pt x="15504" y="133"/>
                  </a:cubicBezTo>
                  <a:cubicBezTo>
                    <a:pt x="15169" y="133"/>
                    <a:pt x="14835" y="132"/>
                    <a:pt x="14502" y="132"/>
                  </a:cubicBezTo>
                  <a:lnTo>
                    <a:pt x="10216" y="132"/>
                  </a:lnTo>
                  <a:cubicBezTo>
                    <a:pt x="8716" y="132"/>
                    <a:pt x="7203" y="132"/>
                    <a:pt x="5703" y="144"/>
                  </a:cubicBezTo>
                  <a:cubicBezTo>
                    <a:pt x="4953" y="156"/>
                    <a:pt x="4203" y="156"/>
                    <a:pt x="3453" y="156"/>
                  </a:cubicBezTo>
                  <a:cubicBezTo>
                    <a:pt x="3215" y="156"/>
                    <a:pt x="2968" y="164"/>
                    <a:pt x="2719" y="164"/>
                  </a:cubicBezTo>
                  <a:cubicBezTo>
                    <a:pt x="2471" y="164"/>
                    <a:pt x="2221" y="156"/>
                    <a:pt x="1977" y="120"/>
                  </a:cubicBezTo>
                  <a:cubicBezTo>
                    <a:pt x="1655" y="2203"/>
                    <a:pt x="1322" y="4299"/>
                    <a:pt x="988" y="6382"/>
                  </a:cubicBezTo>
                  <a:cubicBezTo>
                    <a:pt x="810" y="7454"/>
                    <a:pt x="643" y="8526"/>
                    <a:pt x="476" y="9597"/>
                  </a:cubicBezTo>
                  <a:cubicBezTo>
                    <a:pt x="345" y="10431"/>
                    <a:pt x="250" y="11288"/>
                    <a:pt x="0" y="12097"/>
                  </a:cubicBezTo>
                  <a:cubicBezTo>
                    <a:pt x="344" y="11998"/>
                    <a:pt x="706" y="11976"/>
                    <a:pt x="1073" y="11976"/>
                  </a:cubicBezTo>
                  <a:cubicBezTo>
                    <a:pt x="1366" y="11976"/>
                    <a:pt x="1662" y="11990"/>
                    <a:pt x="1953" y="11990"/>
                  </a:cubicBezTo>
                  <a:cubicBezTo>
                    <a:pt x="2453" y="11990"/>
                    <a:pt x="2953" y="11985"/>
                    <a:pt x="3453" y="11985"/>
                  </a:cubicBezTo>
                  <a:cubicBezTo>
                    <a:pt x="3703" y="11985"/>
                    <a:pt x="3953" y="11986"/>
                    <a:pt x="4203" y="11990"/>
                  </a:cubicBezTo>
                  <a:cubicBezTo>
                    <a:pt x="5691" y="12014"/>
                    <a:pt x="7180" y="12026"/>
                    <a:pt x="8680" y="12026"/>
                  </a:cubicBezTo>
                  <a:cubicBezTo>
                    <a:pt x="10180" y="12026"/>
                    <a:pt x="11680" y="12014"/>
                    <a:pt x="13192" y="12014"/>
                  </a:cubicBezTo>
                  <a:cubicBezTo>
                    <a:pt x="13975" y="12006"/>
                    <a:pt x="14791" y="11939"/>
                    <a:pt x="15599" y="11939"/>
                  </a:cubicBezTo>
                  <a:cubicBezTo>
                    <a:pt x="15994" y="11939"/>
                    <a:pt x="16388" y="11955"/>
                    <a:pt x="16776" y="12002"/>
                  </a:cubicBezTo>
                  <a:cubicBezTo>
                    <a:pt x="16788" y="11181"/>
                    <a:pt x="17014" y="10323"/>
                    <a:pt x="17145" y="9526"/>
                  </a:cubicBezTo>
                  <a:cubicBezTo>
                    <a:pt x="17312" y="8478"/>
                    <a:pt x="17479" y="7418"/>
                    <a:pt x="17657" y="6371"/>
                  </a:cubicBezTo>
                  <a:cubicBezTo>
                    <a:pt x="17824" y="5347"/>
                    <a:pt x="17991" y="4311"/>
                    <a:pt x="18157" y="3275"/>
                  </a:cubicBezTo>
                  <a:cubicBezTo>
                    <a:pt x="18324" y="2227"/>
                    <a:pt x="18395" y="1096"/>
                    <a:pt x="18717" y="84"/>
                  </a:cubicBezTo>
                  <a:cubicBezTo>
                    <a:pt x="18729" y="60"/>
                    <a:pt x="18741" y="36"/>
                    <a:pt x="187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3</a:t>
              </a:r>
              <a:endParaRPr>
                <a:latin typeface="Fira Sans Extra Condensed"/>
                <a:ea typeface="Fira Sans Extra Condensed"/>
                <a:cs typeface="Fira Sans Extra Condensed"/>
                <a:sym typeface="Fira Sans Extra Condensed"/>
              </a:endParaRPr>
            </a:p>
          </p:txBody>
        </p:sp>
        <p:sp>
          <p:nvSpPr>
            <p:cNvPr id="110" name="Google Shape;110;p16"/>
            <p:cNvSpPr/>
            <p:nvPr/>
          </p:nvSpPr>
          <p:spPr>
            <a:xfrm>
              <a:off x="3603242" y="2337693"/>
              <a:ext cx="427641" cy="348342"/>
            </a:xfrm>
            <a:custGeom>
              <a:avLst/>
              <a:gdLst/>
              <a:ahLst/>
              <a:cxnLst/>
              <a:rect l="l" t="t" r="r" b="b"/>
              <a:pathLst>
                <a:path w="19682" h="13145" extrusionOk="0">
                  <a:moveTo>
                    <a:pt x="19182" y="488"/>
                  </a:moveTo>
                  <a:cubicBezTo>
                    <a:pt x="19170" y="512"/>
                    <a:pt x="19158" y="548"/>
                    <a:pt x="19146" y="572"/>
                  </a:cubicBezTo>
                  <a:cubicBezTo>
                    <a:pt x="18979" y="1060"/>
                    <a:pt x="18932" y="1607"/>
                    <a:pt x="18848" y="2107"/>
                  </a:cubicBezTo>
                  <a:cubicBezTo>
                    <a:pt x="18765" y="2631"/>
                    <a:pt x="18682" y="3155"/>
                    <a:pt x="18598" y="3667"/>
                  </a:cubicBezTo>
                  <a:cubicBezTo>
                    <a:pt x="18431" y="4703"/>
                    <a:pt x="18265" y="5727"/>
                    <a:pt x="18098" y="6751"/>
                  </a:cubicBezTo>
                  <a:cubicBezTo>
                    <a:pt x="17931" y="7775"/>
                    <a:pt x="17777" y="8787"/>
                    <a:pt x="17610" y="9811"/>
                  </a:cubicBezTo>
                  <a:cubicBezTo>
                    <a:pt x="17527" y="10335"/>
                    <a:pt x="17443" y="10859"/>
                    <a:pt x="17360" y="11382"/>
                  </a:cubicBezTo>
                  <a:cubicBezTo>
                    <a:pt x="17312" y="11632"/>
                    <a:pt x="17277" y="11882"/>
                    <a:pt x="17229" y="12133"/>
                  </a:cubicBezTo>
                  <a:cubicBezTo>
                    <a:pt x="17217" y="12240"/>
                    <a:pt x="17193" y="12359"/>
                    <a:pt x="17181" y="12478"/>
                  </a:cubicBezTo>
                  <a:cubicBezTo>
                    <a:pt x="17181" y="12478"/>
                    <a:pt x="17181" y="12478"/>
                    <a:pt x="17181" y="12490"/>
                  </a:cubicBezTo>
                  <a:cubicBezTo>
                    <a:pt x="17062" y="12466"/>
                    <a:pt x="16943" y="12454"/>
                    <a:pt x="16812" y="12454"/>
                  </a:cubicBezTo>
                  <a:cubicBezTo>
                    <a:pt x="16550" y="12454"/>
                    <a:pt x="16276" y="12466"/>
                    <a:pt x="16003" y="12478"/>
                  </a:cubicBezTo>
                  <a:cubicBezTo>
                    <a:pt x="15419" y="12502"/>
                    <a:pt x="14848" y="12502"/>
                    <a:pt x="14264" y="12514"/>
                  </a:cubicBezTo>
                  <a:cubicBezTo>
                    <a:pt x="13038" y="12514"/>
                    <a:pt x="11800" y="12525"/>
                    <a:pt x="10573" y="12525"/>
                  </a:cubicBezTo>
                  <a:lnTo>
                    <a:pt x="6894" y="12525"/>
                  </a:lnTo>
                  <a:cubicBezTo>
                    <a:pt x="5680" y="12525"/>
                    <a:pt x="4454" y="12490"/>
                    <a:pt x="3239" y="12490"/>
                  </a:cubicBezTo>
                  <a:lnTo>
                    <a:pt x="1763" y="12490"/>
                  </a:lnTo>
                  <a:cubicBezTo>
                    <a:pt x="1598" y="12490"/>
                    <a:pt x="1429" y="12485"/>
                    <a:pt x="1261" y="12485"/>
                  </a:cubicBezTo>
                  <a:cubicBezTo>
                    <a:pt x="981" y="12485"/>
                    <a:pt x="702" y="12499"/>
                    <a:pt x="441" y="12573"/>
                  </a:cubicBezTo>
                  <a:cubicBezTo>
                    <a:pt x="477" y="12442"/>
                    <a:pt x="524" y="12299"/>
                    <a:pt x="548" y="12156"/>
                  </a:cubicBezTo>
                  <a:lnTo>
                    <a:pt x="691" y="11347"/>
                  </a:lnTo>
                  <a:cubicBezTo>
                    <a:pt x="775" y="10847"/>
                    <a:pt x="846" y="10335"/>
                    <a:pt x="929" y="9823"/>
                  </a:cubicBezTo>
                  <a:cubicBezTo>
                    <a:pt x="1096" y="8787"/>
                    <a:pt x="1251" y="7739"/>
                    <a:pt x="1429" y="6703"/>
                  </a:cubicBezTo>
                  <a:cubicBezTo>
                    <a:pt x="1751" y="4679"/>
                    <a:pt x="2072" y="2643"/>
                    <a:pt x="2394" y="607"/>
                  </a:cubicBezTo>
                  <a:cubicBezTo>
                    <a:pt x="2572" y="631"/>
                    <a:pt x="2763" y="631"/>
                    <a:pt x="2941" y="631"/>
                  </a:cubicBezTo>
                  <a:lnTo>
                    <a:pt x="3894" y="631"/>
                  </a:lnTo>
                  <a:cubicBezTo>
                    <a:pt x="4299" y="631"/>
                    <a:pt x="4704" y="636"/>
                    <a:pt x="5108" y="636"/>
                  </a:cubicBezTo>
                  <a:cubicBezTo>
                    <a:pt x="5311" y="636"/>
                    <a:pt x="5513" y="635"/>
                    <a:pt x="5716" y="631"/>
                  </a:cubicBezTo>
                  <a:cubicBezTo>
                    <a:pt x="6942" y="619"/>
                    <a:pt x="8156" y="619"/>
                    <a:pt x="9383" y="619"/>
                  </a:cubicBezTo>
                  <a:cubicBezTo>
                    <a:pt x="11824" y="619"/>
                    <a:pt x="14264" y="607"/>
                    <a:pt x="16705" y="607"/>
                  </a:cubicBezTo>
                  <a:cubicBezTo>
                    <a:pt x="17539" y="607"/>
                    <a:pt x="18360" y="583"/>
                    <a:pt x="19182" y="488"/>
                  </a:cubicBezTo>
                  <a:close/>
                  <a:moveTo>
                    <a:pt x="4918" y="0"/>
                  </a:moveTo>
                  <a:lnTo>
                    <a:pt x="3680" y="12"/>
                  </a:lnTo>
                  <a:cubicBezTo>
                    <a:pt x="3484" y="12"/>
                    <a:pt x="3283" y="3"/>
                    <a:pt x="3083" y="3"/>
                  </a:cubicBezTo>
                  <a:cubicBezTo>
                    <a:pt x="2833" y="3"/>
                    <a:pt x="2584" y="17"/>
                    <a:pt x="2346" y="83"/>
                  </a:cubicBezTo>
                  <a:cubicBezTo>
                    <a:pt x="2263" y="107"/>
                    <a:pt x="2072" y="286"/>
                    <a:pt x="2048" y="417"/>
                  </a:cubicBezTo>
                  <a:cubicBezTo>
                    <a:pt x="1989" y="464"/>
                    <a:pt x="1953" y="512"/>
                    <a:pt x="1953" y="572"/>
                  </a:cubicBezTo>
                  <a:cubicBezTo>
                    <a:pt x="1608" y="2631"/>
                    <a:pt x="1263" y="4691"/>
                    <a:pt x="929" y="6763"/>
                  </a:cubicBezTo>
                  <a:cubicBezTo>
                    <a:pt x="763" y="7799"/>
                    <a:pt x="596" y="8834"/>
                    <a:pt x="429" y="9882"/>
                  </a:cubicBezTo>
                  <a:cubicBezTo>
                    <a:pt x="334" y="10394"/>
                    <a:pt x="251" y="10906"/>
                    <a:pt x="167" y="11406"/>
                  </a:cubicBezTo>
                  <a:cubicBezTo>
                    <a:pt x="96" y="11882"/>
                    <a:pt x="1" y="12359"/>
                    <a:pt x="24" y="12835"/>
                  </a:cubicBezTo>
                  <a:cubicBezTo>
                    <a:pt x="13" y="12883"/>
                    <a:pt x="13" y="12918"/>
                    <a:pt x="36" y="12954"/>
                  </a:cubicBezTo>
                  <a:cubicBezTo>
                    <a:pt x="46" y="13010"/>
                    <a:pt x="70" y="13030"/>
                    <a:pt x="103" y="13030"/>
                  </a:cubicBezTo>
                  <a:cubicBezTo>
                    <a:pt x="112" y="13030"/>
                    <a:pt x="121" y="13028"/>
                    <a:pt x="132" y="13025"/>
                  </a:cubicBezTo>
                  <a:cubicBezTo>
                    <a:pt x="334" y="13145"/>
                    <a:pt x="560" y="13121"/>
                    <a:pt x="786" y="13133"/>
                  </a:cubicBezTo>
                  <a:cubicBezTo>
                    <a:pt x="894" y="13137"/>
                    <a:pt x="1001" y="13138"/>
                    <a:pt x="1108" y="13138"/>
                  </a:cubicBezTo>
                  <a:cubicBezTo>
                    <a:pt x="1322" y="13138"/>
                    <a:pt x="1537" y="13133"/>
                    <a:pt x="1751" y="13133"/>
                  </a:cubicBezTo>
                  <a:lnTo>
                    <a:pt x="3584" y="13133"/>
                  </a:lnTo>
                  <a:cubicBezTo>
                    <a:pt x="4823" y="13133"/>
                    <a:pt x="6049" y="13109"/>
                    <a:pt x="7275" y="13109"/>
                  </a:cubicBezTo>
                  <a:cubicBezTo>
                    <a:pt x="9728" y="13109"/>
                    <a:pt x="12181" y="13121"/>
                    <a:pt x="14633" y="13121"/>
                  </a:cubicBezTo>
                  <a:cubicBezTo>
                    <a:pt x="15538" y="13121"/>
                    <a:pt x="16431" y="13097"/>
                    <a:pt x="17312" y="12954"/>
                  </a:cubicBezTo>
                  <a:cubicBezTo>
                    <a:pt x="17320" y="12958"/>
                    <a:pt x="17328" y="12959"/>
                    <a:pt x="17336" y="12959"/>
                  </a:cubicBezTo>
                  <a:cubicBezTo>
                    <a:pt x="17351" y="12959"/>
                    <a:pt x="17364" y="12954"/>
                    <a:pt x="17372" y="12954"/>
                  </a:cubicBezTo>
                  <a:cubicBezTo>
                    <a:pt x="17491" y="12918"/>
                    <a:pt x="17598" y="12811"/>
                    <a:pt x="17634" y="12692"/>
                  </a:cubicBezTo>
                  <a:cubicBezTo>
                    <a:pt x="17669" y="12573"/>
                    <a:pt x="17741" y="12454"/>
                    <a:pt x="17777" y="12323"/>
                  </a:cubicBezTo>
                  <a:cubicBezTo>
                    <a:pt x="17800" y="12204"/>
                    <a:pt x="17824" y="12097"/>
                    <a:pt x="17836" y="11978"/>
                  </a:cubicBezTo>
                  <a:cubicBezTo>
                    <a:pt x="17884" y="11728"/>
                    <a:pt x="17920" y="11478"/>
                    <a:pt x="17967" y="11228"/>
                  </a:cubicBezTo>
                  <a:cubicBezTo>
                    <a:pt x="18050" y="10704"/>
                    <a:pt x="18134" y="10180"/>
                    <a:pt x="18217" y="9656"/>
                  </a:cubicBezTo>
                  <a:lnTo>
                    <a:pt x="18717" y="6537"/>
                  </a:lnTo>
                  <a:cubicBezTo>
                    <a:pt x="18884" y="5525"/>
                    <a:pt x="19039" y="4524"/>
                    <a:pt x="19205" y="3524"/>
                  </a:cubicBezTo>
                  <a:cubicBezTo>
                    <a:pt x="19289" y="3000"/>
                    <a:pt x="19372" y="2477"/>
                    <a:pt x="19455" y="1965"/>
                  </a:cubicBezTo>
                  <a:cubicBezTo>
                    <a:pt x="19539" y="1453"/>
                    <a:pt x="19682" y="905"/>
                    <a:pt x="19658" y="381"/>
                  </a:cubicBezTo>
                  <a:cubicBezTo>
                    <a:pt x="19658" y="322"/>
                    <a:pt x="19622" y="286"/>
                    <a:pt x="19586" y="262"/>
                  </a:cubicBezTo>
                  <a:cubicBezTo>
                    <a:pt x="19598" y="214"/>
                    <a:pt x="19574" y="179"/>
                    <a:pt x="19503" y="167"/>
                  </a:cubicBezTo>
                  <a:cubicBezTo>
                    <a:pt x="18577" y="37"/>
                    <a:pt x="17644" y="23"/>
                    <a:pt x="16715" y="23"/>
                  </a:cubicBezTo>
                  <a:cubicBezTo>
                    <a:pt x="16449" y="23"/>
                    <a:pt x="16184" y="24"/>
                    <a:pt x="15919" y="24"/>
                  </a:cubicBezTo>
                  <a:lnTo>
                    <a:pt x="12240" y="24"/>
                  </a:lnTo>
                  <a:cubicBezTo>
                    <a:pt x="9799" y="24"/>
                    <a:pt x="7359" y="0"/>
                    <a:pt x="4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1" name="Google Shape;111;p16"/>
            <p:cNvSpPr/>
            <p:nvPr/>
          </p:nvSpPr>
          <p:spPr>
            <a:xfrm>
              <a:off x="4043550" y="2337693"/>
              <a:ext cx="427641" cy="348342"/>
            </a:xfrm>
            <a:custGeom>
              <a:avLst/>
              <a:gdLst/>
              <a:ahLst/>
              <a:cxnLst/>
              <a:rect l="l" t="t" r="r" b="b"/>
              <a:pathLst>
                <a:path w="19682" h="13145" extrusionOk="0">
                  <a:moveTo>
                    <a:pt x="19181" y="488"/>
                  </a:moveTo>
                  <a:lnTo>
                    <a:pt x="19181" y="488"/>
                  </a:lnTo>
                  <a:cubicBezTo>
                    <a:pt x="19169" y="512"/>
                    <a:pt x="19157" y="548"/>
                    <a:pt x="19145" y="572"/>
                  </a:cubicBezTo>
                  <a:cubicBezTo>
                    <a:pt x="18979" y="1060"/>
                    <a:pt x="18931" y="1607"/>
                    <a:pt x="18848" y="2107"/>
                  </a:cubicBezTo>
                  <a:cubicBezTo>
                    <a:pt x="18764" y="2631"/>
                    <a:pt x="18681" y="3155"/>
                    <a:pt x="18598" y="3667"/>
                  </a:cubicBezTo>
                  <a:cubicBezTo>
                    <a:pt x="18431" y="4703"/>
                    <a:pt x="18264" y="5727"/>
                    <a:pt x="18098" y="6751"/>
                  </a:cubicBezTo>
                  <a:lnTo>
                    <a:pt x="17609" y="9811"/>
                  </a:lnTo>
                  <a:cubicBezTo>
                    <a:pt x="17526" y="10335"/>
                    <a:pt x="17443" y="10859"/>
                    <a:pt x="17359" y="11382"/>
                  </a:cubicBezTo>
                  <a:cubicBezTo>
                    <a:pt x="17312" y="11632"/>
                    <a:pt x="17276" y="11882"/>
                    <a:pt x="17228" y="12133"/>
                  </a:cubicBezTo>
                  <a:cubicBezTo>
                    <a:pt x="17216" y="12240"/>
                    <a:pt x="17193" y="12359"/>
                    <a:pt x="17181" y="12478"/>
                  </a:cubicBezTo>
                  <a:cubicBezTo>
                    <a:pt x="17181" y="12478"/>
                    <a:pt x="17181" y="12478"/>
                    <a:pt x="17181" y="12490"/>
                  </a:cubicBezTo>
                  <a:cubicBezTo>
                    <a:pt x="17062" y="12466"/>
                    <a:pt x="16943" y="12454"/>
                    <a:pt x="16812" y="12454"/>
                  </a:cubicBezTo>
                  <a:cubicBezTo>
                    <a:pt x="16550" y="12454"/>
                    <a:pt x="16276" y="12466"/>
                    <a:pt x="16002" y="12478"/>
                  </a:cubicBezTo>
                  <a:cubicBezTo>
                    <a:pt x="15419" y="12502"/>
                    <a:pt x="14847" y="12502"/>
                    <a:pt x="14264" y="12514"/>
                  </a:cubicBezTo>
                  <a:cubicBezTo>
                    <a:pt x="13037" y="12514"/>
                    <a:pt x="11811" y="12525"/>
                    <a:pt x="10573" y="12525"/>
                  </a:cubicBezTo>
                  <a:lnTo>
                    <a:pt x="6894" y="12525"/>
                  </a:lnTo>
                  <a:cubicBezTo>
                    <a:pt x="5679" y="12525"/>
                    <a:pt x="4453" y="12490"/>
                    <a:pt x="3239" y="12490"/>
                  </a:cubicBezTo>
                  <a:lnTo>
                    <a:pt x="1762" y="12490"/>
                  </a:lnTo>
                  <a:cubicBezTo>
                    <a:pt x="1597" y="12490"/>
                    <a:pt x="1428" y="12485"/>
                    <a:pt x="1260" y="12485"/>
                  </a:cubicBezTo>
                  <a:cubicBezTo>
                    <a:pt x="980" y="12485"/>
                    <a:pt x="701" y="12499"/>
                    <a:pt x="441" y="12573"/>
                  </a:cubicBezTo>
                  <a:cubicBezTo>
                    <a:pt x="476" y="12442"/>
                    <a:pt x="524" y="12299"/>
                    <a:pt x="548" y="12156"/>
                  </a:cubicBezTo>
                  <a:cubicBezTo>
                    <a:pt x="595" y="11894"/>
                    <a:pt x="643" y="11621"/>
                    <a:pt x="691" y="11347"/>
                  </a:cubicBezTo>
                  <a:cubicBezTo>
                    <a:pt x="786" y="10847"/>
                    <a:pt x="845" y="10335"/>
                    <a:pt x="929" y="9823"/>
                  </a:cubicBezTo>
                  <a:cubicBezTo>
                    <a:pt x="1095" y="8787"/>
                    <a:pt x="1262" y="7739"/>
                    <a:pt x="1429" y="6703"/>
                  </a:cubicBezTo>
                  <a:cubicBezTo>
                    <a:pt x="1750" y="4679"/>
                    <a:pt x="2072" y="2643"/>
                    <a:pt x="2393" y="607"/>
                  </a:cubicBezTo>
                  <a:cubicBezTo>
                    <a:pt x="2572" y="631"/>
                    <a:pt x="2762" y="631"/>
                    <a:pt x="2941" y="631"/>
                  </a:cubicBezTo>
                  <a:lnTo>
                    <a:pt x="3893" y="631"/>
                  </a:lnTo>
                  <a:cubicBezTo>
                    <a:pt x="4298" y="631"/>
                    <a:pt x="4703" y="636"/>
                    <a:pt x="5108" y="636"/>
                  </a:cubicBezTo>
                  <a:cubicBezTo>
                    <a:pt x="5310" y="636"/>
                    <a:pt x="5513" y="635"/>
                    <a:pt x="5715" y="631"/>
                  </a:cubicBezTo>
                  <a:cubicBezTo>
                    <a:pt x="6941" y="619"/>
                    <a:pt x="8156" y="619"/>
                    <a:pt x="9382" y="619"/>
                  </a:cubicBezTo>
                  <a:cubicBezTo>
                    <a:pt x="11823" y="619"/>
                    <a:pt x="14264" y="607"/>
                    <a:pt x="16716" y="607"/>
                  </a:cubicBezTo>
                  <a:cubicBezTo>
                    <a:pt x="17538" y="607"/>
                    <a:pt x="18359" y="583"/>
                    <a:pt x="19181" y="488"/>
                  </a:cubicBezTo>
                  <a:close/>
                  <a:moveTo>
                    <a:pt x="4917" y="0"/>
                  </a:moveTo>
                  <a:lnTo>
                    <a:pt x="3679" y="12"/>
                  </a:lnTo>
                  <a:cubicBezTo>
                    <a:pt x="3483" y="12"/>
                    <a:pt x="3283" y="3"/>
                    <a:pt x="3083" y="3"/>
                  </a:cubicBezTo>
                  <a:cubicBezTo>
                    <a:pt x="2833" y="3"/>
                    <a:pt x="2584" y="17"/>
                    <a:pt x="2346" y="83"/>
                  </a:cubicBezTo>
                  <a:cubicBezTo>
                    <a:pt x="2262" y="107"/>
                    <a:pt x="2072" y="286"/>
                    <a:pt x="2048" y="417"/>
                  </a:cubicBezTo>
                  <a:cubicBezTo>
                    <a:pt x="1988" y="464"/>
                    <a:pt x="1953" y="512"/>
                    <a:pt x="1953" y="572"/>
                  </a:cubicBezTo>
                  <a:cubicBezTo>
                    <a:pt x="1607" y="2631"/>
                    <a:pt x="1262" y="4691"/>
                    <a:pt x="941" y="6763"/>
                  </a:cubicBezTo>
                  <a:cubicBezTo>
                    <a:pt x="762" y="7799"/>
                    <a:pt x="595" y="8834"/>
                    <a:pt x="429" y="9882"/>
                  </a:cubicBezTo>
                  <a:lnTo>
                    <a:pt x="167" y="11406"/>
                  </a:lnTo>
                  <a:cubicBezTo>
                    <a:pt x="95" y="11882"/>
                    <a:pt x="0" y="12359"/>
                    <a:pt x="36" y="12835"/>
                  </a:cubicBezTo>
                  <a:cubicBezTo>
                    <a:pt x="12" y="12883"/>
                    <a:pt x="12" y="12918"/>
                    <a:pt x="36" y="12942"/>
                  </a:cubicBezTo>
                  <a:cubicBezTo>
                    <a:pt x="36" y="12954"/>
                    <a:pt x="36" y="12954"/>
                    <a:pt x="36" y="12954"/>
                  </a:cubicBezTo>
                  <a:cubicBezTo>
                    <a:pt x="45" y="13010"/>
                    <a:pt x="69" y="13030"/>
                    <a:pt x="102" y="13030"/>
                  </a:cubicBezTo>
                  <a:cubicBezTo>
                    <a:pt x="111" y="13030"/>
                    <a:pt x="121" y="13028"/>
                    <a:pt x="131" y="13025"/>
                  </a:cubicBezTo>
                  <a:cubicBezTo>
                    <a:pt x="333" y="13145"/>
                    <a:pt x="560" y="13121"/>
                    <a:pt x="786" y="13133"/>
                  </a:cubicBezTo>
                  <a:cubicBezTo>
                    <a:pt x="893" y="13137"/>
                    <a:pt x="1000" y="13138"/>
                    <a:pt x="1107" y="13138"/>
                  </a:cubicBezTo>
                  <a:cubicBezTo>
                    <a:pt x="1322" y="13138"/>
                    <a:pt x="1536" y="13133"/>
                    <a:pt x="1750" y="13133"/>
                  </a:cubicBezTo>
                  <a:lnTo>
                    <a:pt x="3584" y="13133"/>
                  </a:lnTo>
                  <a:cubicBezTo>
                    <a:pt x="4822" y="13133"/>
                    <a:pt x="6048" y="13109"/>
                    <a:pt x="7275" y="13109"/>
                  </a:cubicBezTo>
                  <a:cubicBezTo>
                    <a:pt x="9727" y="13109"/>
                    <a:pt x="12180" y="13121"/>
                    <a:pt x="14633" y="13121"/>
                  </a:cubicBezTo>
                  <a:cubicBezTo>
                    <a:pt x="15538" y="13121"/>
                    <a:pt x="16431" y="13097"/>
                    <a:pt x="17312" y="12954"/>
                  </a:cubicBezTo>
                  <a:cubicBezTo>
                    <a:pt x="17320" y="12958"/>
                    <a:pt x="17328" y="12959"/>
                    <a:pt x="17335" y="12959"/>
                  </a:cubicBezTo>
                  <a:cubicBezTo>
                    <a:pt x="17350" y="12959"/>
                    <a:pt x="17363" y="12954"/>
                    <a:pt x="17371" y="12954"/>
                  </a:cubicBezTo>
                  <a:cubicBezTo>
                    <a:pt x="17490" y="12918"/>
                    <a:pt x="17597" y="12811"/>
                    <a:pt x="17633" y="12692"/>
                  </a:cubicBezTo>
                  <a:cubicBezTo>
                    <a:pt x="17669" y="12573"/>
                    <a:pt x="17740" y="12454"/>
                    <a:pt x="17776" y="12323"/>
                  </a:cubicBezTo>
                  <a:cubicBezTo>
                    <a:pt x="17800" y="12204"/>
                    <a:pt x="17824" y="12097"/>
                    <a:pt x="17836" y="11978"/>
                  </a:cubicBezTo>
                  <a:cubicBezTo>
                    <a:pt x="17883" y="11728"/>
                    <a:pt x="17919" y="11478"/>
                    <a:pt x="17967" y="11228"/>
                  </a:cubicBezTo>
                  <a:cubicBezTo>
                    <a:pt x="18050" y="10704"/>
                    <a:pt x="18133" y="10180"/>
                    <a:pt x="18217" y="9656"/>
                  </a:cubicBezTo>
                  <a:cubicBezTo>
                    <a:pt x="18383" y="8620"/>
                    <a:pt x="18550" y="7572"/>
                    <a:pt x="18717" y="6537"/>
                  </a:cubicBezTo>
                  <a:cubicBezTo>
                    <a:pt x="18883" y="5525"/>
                    <a:pt x="19038" y="4524"/>
                    <a:pt x="19205" y="3524"/>
                  </a:cubicBezTo>
                  <a:cubicBezTo>
                    <a:pt x="19288" y="3000"/>
                    <a:pt x="19372" y="2477"/>
                    <a:pt x="19455" y="1965"/>
                  </a:cubicBezTo>
                  <a:cubicBezTo>
                    <a:pt x="19538" y="1453"/>
                    <a:pt x="19681" y="905"/>
                    <a:pt x="19657" y="381"/>
                  </a:cubicBezTo>
                  <a:cubicBezTo>
                    <a:pt x="19657" y="322"/>
                    <a:pt x="19622" y="286"/>
                    <a:pt x="19586" y="262"/>
                  </a:cubicBezTo>
                  <a:cubicBezTo>
                    <a:pt x="19598" y="214"/>
                    <a:pt x="19574" y="179"/>
                    <a:pt x="19502" y="167"/>
                  </a:cubicBezTo>
                  <a:cubicBezTo>
                    <a:pt x="18576" y="37"/>
                    <a:pt x="17643" y="23"/>
                    <a:pt x="16714" y="23"/>
                  </a:cubicBezTo>
                  <a:cubicBezTo>
                    <a:pt x="16448" y="23"/>
                    <a:pt x="16183" y="24"/>
                    <a:pt x="15919" y="24"/>
                  </a:cubicBezTo>
                  <a:lnTo>
                    <a:pt x="12240" y="24"/>
                  </a:lnTo>
                  <a:cubicBezTo>
                    <a:pt x="9799" y="24"/>
                    <a:pt x="7358" y="0"/>
                    <a:pt x="49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2" name="Google Shape;112;p16"/>
            <p:cNvSpPr/>
            <p:nvPr/>
          </p:nvSpPr>
          <p:spPr>
            <a:xfrm>
              <a:off x="2667548" y="2753928"/>
              <a:ext cx="427641" cy="348263"/>
            </a:xfrm>
            <a:custGeom>
              <a:avLst/>
              <a:gdLst/>
              <a:ahLst/>
              <a:cxnLst/>
              <a:rect l="l" t="t" r="r" b="b"/>
              <a:pathLst>
                <a:path w="19682" h="13142" extrusionOk="0">
                  <a:moveTo>
                    <a:pt x="19182" y="497"/>
                  </a:moveTo>
                  <a:cubicBezTo>
                    <a:pt x="19170" y="521"/>
                    <a:pt x="19158" y="545"/>
                    <a:pt x="19146" y="581"/>
                  </a:cubicBezTo>
                  <a:cubicBezTo>
                    <a:pt x="18979" y="1069"/>
                    <a:pt x="18944" y="1605"/>
                    <a:pt x="18848" y="2117"/>
                  </a:cubicBezTo>
                  <a:cubicBezTo>
                    <a:pt x="18765" y="2629"/>
                    <a:pt x="18682" y="3153"/>
                    <a:pt x="18598" y="3676"/>
                  </a:cubicBezTo>
                  <a:cubicBezTo>
                    <a:pt x="18432" y="4700"/>
                    <a:pt x="18265" y="5724"/>
                    <a:pt x="18098" y="6760"/>
                  </a:cubicBezTo>
                  <a:cubicBezTo>
                    <a:pt x="17943" y="7772"/>
                    <a:pt x="17777" y="8796"/>
                    <a:pt x="17610" y="9808"/>
                  </a:cubicBezTo>
                  <a:cubicBezTo>
                    <a:pt x="17527" y="10332"/>
                    <a:pt x="17443" y="10856"/>
                    <a:pt x="17360" y="11380"/>
                  </a:cubicBezTo>
                  <a:cubicBezTo>
                    <a:pt x="17324" y="11630"/>
                    <a:pt x="17277" y="11880"/>
                    <a:pt x="17241" y="12130"/>
                  </a:cubicBezTo>
                  <a:cubicBezTo>
                    <a:pt x="17217" y="12249"/>
                    <a:pt x="17205" y="12368"/>
                    <a:pt x="17181" y="12475"/>
                  </a:cubicBezTo>
                  <a:cubicBezTo>
                    <a:pt x="17181" y="12487"/>
                    <a:pt x="17181" y="12487"/>
                    <a:pt x="17181" y="12487"/>
                  </a:cubicBezTo>
                  <a:cubicBezTo>
                    <a:pt x="17062" y="12475"/>
                    <a:pt x="16943" y="12463"/>
                    <a:pt x="16824" y="12451"/>
                  </a:cubicBezTo>
                  <a:cubicBezTo>
                    <a:pt x="16550" y="12451"/>
                    <a:pt x="16277" y="12463"/>
                    <a:pt x="16003" y="12475"/>
                  </a:cubicBezTo>
                  <a:cubicBezTo>
                    <a:pt x="15431" y="12499"/>
                    <a:pt x="14848" y="12511"/>
                    <a:pt x="14276" y="12511"/>
                  </a:cubicBezTo>
                  <a:cubicBezTo>
                    <a:pt x="13038" y="12511"/>
                    <a:pt x="11812" y="12523"/>
                    <a:pt x="10573" y="12523"/>
                  </a:cubicBezTo>
                  <a:lnTo>
                    <a:pt x="6906" y="12523"/>
                  </a:lnTo>
                  <a:cubicBezTo>
                    <a:pt x="5680" y="12523"/>
                    <a:pt x="4466" y="12499"/>
                    <a:pt x="3239" y="12499"/>
                  </a:cubicBezTo>
                  <a:lnTo>
                    <a:pt x="1763" y="12499"/>
                  </a:lnTo>
                  <a:cubicBezTo>
                    <a:pt x="1572" y="12499"/>
                    <a:pt x="1372" y="12490"/>
                    <a:pt x="1172" y="12490"/>
                  </a:cubicBezTo>
                  <a:cubicBezTo>
                    <a:pt x="923" y="12490"/>
                    <a:pt x="673" y="12504"/>
                    <a:pt x="441" y="12570"/>
                  </a:cubicBezTo>
                  <a:cubicBezTo>
                    <a:pt x="489" y="12439"/>
                    <a:pt x="525" y="12297"/>
                    <a:pt x="548" y="12154"/>
                  </a:cubicBezTo>
                  <a:cubicBezTo>
                    <a:pt x="596" y="11892"/>
                    <a:pt x="644" y="11618"/>
                    <a:pt x="691" y="11356"/>
                  </a:cubicBezTo>
                  <a:cubicBezTo>
                    <a:pt x="787" y="10844"/>
                    <a:pt x="858" y="10332"/>
                    <a:pt x="929" y="9832"/>
                  </a:cubicBezTo>
                  <a:cubicBezTo>
                    <a:pt x="1096" y="8784"/>
                    <a:pt x="1263" y="7748"/>
                    <a:pt x="1429" y="6712"/>
                  </a:cubicBezTo>
                  <a:cubicBezTo>
                    <a:pt x="1751" y="4677"/>
                    <a:pt x="2084" y="2652"/>
                    <a:pt x="2394" y="617"/>
                  </a:cubicBezTo>
                  <a:cubicBezTo>
                    <a:pt x="2483" y="628"/>
                    <a:pt x="2575" y="631"/>
                    <a:pt x="2668" y="631"/>
                  </a:cubicBezTo>
                  <a:cubicBezTo>
                    <a:pt x="2760" y="631"/>
                    <a:pt x="2852" y="628"/>
                    <a:pt x="2942" y="628"/>
                  </a:cubicBezTo>
                  <a:lnTo>
                    <a:pt x="3894" y="628"/>
                  </a:lnTo>
                  <a:cubicBezTo>
                    <a:pt x="4501" y="628"/>
                    <a:pt x="5108" y="640"/>
                    <a:pt x="5716" y="640"/>
                  </a:cubicBezTo>
                  <a:cubicBezTo>
                    <a:pt x="6942" y="628"/>
                    <a:pt x="8156" y="617"/>
                    <a:pt x="9383" y="617"/>
                  </a:cubicBezTo>
                  <a:lnTo>
                    <a:pt x="16717" y="617"/>
                  </a:lnTo>
                  <a:cubicBezTo>
                    <a:pt x="17539" y="617"/>
                    <a:pt x="18360" y="581"/>
                    <a:pt x="19182" y="497"/>
                  </a:cubicBezTo>
                  <a:close/>
                  <a:moveTo>
                    <a:pt x="3121" y="1"/>
                  </a:moveTo>
                  <a:cubicBezTo>
                    <a:pt x="2861" y="1"/>
                    <a:pt x="2599" y="17"/>
                    <a:pt x="2358" y="93"/>
                  </a:cubicBezTo>
                  <a:cubicBezTo>
                    <a:pt x="2263" y="116"/>
                    <a:pt x="2072" y="283"/>
                    <a:pt x="2049" y="414"/>
                  </a:cubicBezTo>
                  <a:cubicBezTo>
                    <a:pt x="2001" y="462"/>
                    <a:pt x="1965" y="521"/>
                    <a:pt x="1953" y="569"/>
                  </a:cubicBezTo>
                  <a:cubicBezTo>
                    <a:pt x="1608" y="2629"/>
                    <a:pt x="1275" y="4700"/>
                    <a:pt x="941" y="6760"/>
                  </a:cubicBezTo>
                  <a:cubicBezTo>
                    <a:pt x="775" y="7796"/>
                    <a:pt x="596" y="8844"/>
                    <a:pt x="429" y="9880"/>
                  </a:cubicBezTo>
                  <a:cubicBezTo>
                    <a:pt x="346" y="10392"/>
                    <a:pt x="263" y="10903"/>
                    <a:pt x="179" y="11415"/>
                  </a:cubicBezTo>
                  <a:cubicBezTo>
                    <a:pt x="96" y="11880"/>
                    <a:pt x="1" y="12368"/>
                    <a:pt x="36" y="12844"/>
                  </a:cubicBezTo>
                  <a:cubicBezTo>
                    <a:pt x="13" y="12880"/>
                    <a:pt x="13" y="12916"/>
                    <a:pt x="36" y="12951"/>
                  </a:cubicBezTo>
                  <a:cubicBezTo>
                    <a:pt x="46" y="13007"/>
                    <a:pt x="70" y="13027"/>
                    <a:pt x="108" y="13027"/>
                  </a:cubicBezTo>
                  <a:cubicBezTo>
                    <a:pt x="119" y="13027"/>
                    <a:pt x="131" y="13025"/>
                    <a:pt x="144" y="13023"/>
                  </a:cubicBezTo>
                  <a:cubicBezTo>
                    <a:pt x="302" y="13122"/>
                    <a:pt x="486" y="13130"/>
                    <a:pt x="674" y="13130"/>
                  </a:cubicBezTo>
                  <a:cubicBezTo>
                    <a:pt x="711" y="13130"/>
                    <a:pt x="749" y="13130"/>
                    <a:pt x="787" y="13130"/>
                  </a:cubicBezTo>
                  <a:cubicBezTo>
                    <a:pt x="1108" y="13142"/>
                    <a:pt x="1429" y="13142"/>
                    <a:pt x="1751" y="13142"/>
                  </a:cubicBezTo>
                  <a:lnTo>
                    <a:pt x="3596" y="13142"/>
                  </a:lnTo>
                  <a:cubicBezTo>
                    <a:pt x="4823" y="13142"/>
                    <a:pt x="6049" y="13106"/>
                    <a:pt x="7287" y="13106"/>
                  </a:cubicBezTo>
                  <a:cubicBezTo>
                    <a:pt x="9740" y="13106"/>
                    <a:pt x="12193" y="13118"/>
                    <a:pt x="14645" y="13130"/>
                  </a:cubicBezTo>
                  <a:cubicBezTo>
                    <a:pt x="15538" y="13130"/>
                    <a:pt x="16431" y="13094"/>
                    <a:pt x="17324" y="12963"/>
                  </a:cubicBezTo>
                  <a:cubicBezTo>
                    <a:pt x="17336" y="12963"/>
                    <a:pt x="17360" y="12963"/>
                    <a:pt x="17384" y="12951"/>
                  </a:cubicBezTo>
                  <a:cubicBezTo>
                    <a:pt x="17503" y="12928"/>
                    <a:pt x="17598" y="12820"/>
                    <a:pt x="17634" y="12701"/>
                  </a:cubicBezTo>
                  <a:cubicBezTo>
                    <a:pt x="17670" y="12570"/>
                    <a:pt x="17753" y="12451"/>
                    <a:pt x="17777" y="12320"/>
                  </a:cubicBezTo>
                  <a:cubicBezTo>
                    <a:pt x="17812" y="12213"/>
                    <a:pt x="17824" y="12094"/>
                    <a:pt x="17848" y="11975"/>
                  </a:cubicBezTo>
                  <a:cubicBezTo>
                    <a:pt x="17884" y="11725"/>
                    <a:pt x="17932" y="11475"/>
                    <a:pt x="17967" y="11225"/>
                  </a:cubicBezTo>
                  <a:cubicBezTo>
                    <a:pt x="18051" y="10701"/>
                    <a:pt x="18134" y="10177"/>
                    <a:pt x="18217" y="9653"/>
                  </a:cubicBezTo>
                  <a:lnTo>
                    <a:pt x="18717" y="6534"/>
                  </a:lnTo>
                  <a:cubicBezTo>
                    <a:pt x="18884" y="5534"/>
                    <a:pt x="19051" y="4522"/>
                    <a:pt x="19205" y="3522"/>
                  </a:cubicBezTo>
                  <a:cubicBezTo>
                    <a:pt x="19289" y="2998"/>
                    <a:pt x="19372" y="2486"/>
                    <a:pt x="19456" y="1962"/>
                  </a:cubicBezTo>
                  <a:cubicBezTo>
                    <a:pt x="19539" y="1450"/>
                    <a:pt x="19682" y="902"/>
                    <a:pt x="19670" y="390"/>
                  </a:cubicBezTo>
                  <a:cubicBezTo>
                    <a:pt x="19658" y="331"/>
                    <a:pt x="19634" y="283"/>
                    <a:pt x="19586" y="271"/>
                  </a:cubicBezTo>
                  <a:cubicBezTo>
                    <a:pt x="19598" y="212"/>
                    <a:pt x="19586" y="176"/>
                    <a:pt x="19503" y="164"/>
                  </a:cubicBezTo>
                  <a:cubicBezTo>
                    <a:pt x="18602" y="46"/>
                    <a:pt x="17686" y="32"/>
                    <a:pt x="16768" y="32"/>
                  </a:cubicBezTo>
                  <a:cubicBezTo>
                    <a:pt x="16485" y="32"/>
                    <a:pt x="16202" y="33"/>
                    <a:pt x="15919" y="33"/>
                  </a:cubicBezTo>
                  <a:lnTo>
                    <a:pt x="12240" y="21"/>
                  </a:lnTo>
                  <a:cubicBezTo>
                    <a:pt x="10288" y="21"/>
                    <a:pt x="8335" y="6"/>
                    <a:pt x="6389" y="6"/>
                  </a:cubicBezTo>
                  <a:cubicBezTo>
                    <a:pt x="5902" y="6"/>
                    <a:pt x="5416" y="7"/>
                    <a:pt x="4930" y="9"/>
                  </a:cubicBezTo>
                  <a:lnTo>
                    <a:pt x="3680" y="9"/>
                  </a:lnTo>
                  <a:cubicBezTo>
                    <a:pt x="3499" y="9"/>
                    <a:pt x="3310" y="1"/>
                    <a:pt x="3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3" name="Google Shape;113;p16"/>
            <p:cNvSpPr/>
            <p:nvPr/>
          </p:nvSpPr>
          <p:spPr>
            <a:xfrm>
              <a:off x="3107855" y="2753928"/>
              <a:ext cx="427641" cy="348263"/>
            </a:xfrm>
            <a:custGeom>
              <a:avLst/>
              <a:gdLst/>
              <a:ahLst/>
              <a:cxnLst/>
              <a:rect l="l" t="t" r="r" b="b"/>
              <a:pathLst>
                <a:path w="19682" h="13142" extrusionOk="0">
                  <a:moveTo>
                    <a:pt x="19181" y="497"/>
                  </a:moveTo>
                  <a:lnTo>
                    <a:pt x="19181" y="497"/>
                  </a:lnTo>
                  <a:cubicBezTo>
                    <a:pt x="19169" y="521"/>
                    <a:pt x="19157" y="545"/>
                    <a:pt x="19145" y="581"/>
                  </a:cubicBezTo>
                  <a:cubicBezTo>
                    <a:pt x="18979" y="1069"/>
                    <a:pt x="18943" y="1605"/>
                    <a:pt x="18848" y="2117"/>
                  </a:cubicBezTo>
                  <a:cubicBezTo>
                    <a:pt x="18764" y="2629"/>
                    <a:pt x="18681" y="3153"/>
                    <a:pt x="18598" y="3676"/>
                  </a:cubicBezTo>
                  <a:cubicBezTo>
                    <a:pt x="18431" y="4700"/>
                    <a:pt x="18264" y="5724"/>
                    <a:pt x="18110" y="6760"/>
                  </a:cubicBezTo>
                  <a:cubicBezTo>
                    <a:pt x="17943" y="7772"/>
                    <a:pt x="17776" y="8796"/>
                    <a:pt x="17609" y="9808"/>
                  </a:cubicBezTo>
                  <a:cubicBezTo>
                    <a:pt x="17526" y="10332"/>
                    <a:pt x="17443" y="10856"/>
                    <a:pt x="17359" y="11380"/>
                  </a:cubicBezTo>
                  <a:cubicBezTo>
                    <a:pt x="17324" y="11630"/>
                    <a:pt x="17276" y="11880"/>
                    <a:pt x="17240" y="12130"/>
                  </a:cubicBezTo>
                  <a:cubicBezTo>
                    <a:pt x="17217" y="12249"/>
                    <a:pt x="17205" y="12368"/>
                    <a:pt x="17181" y="12475"/>
                  </a:cubicBezTo>
                  <a:cubicBezTo>
                    <a:pt x="17181" y="12487"/>
                    <a:pt x="17181" y="12487"/>
                    <a:pt x="17181" y="12487"/>
                  </a:cubicBezTo>
                  <a:cubicBezTo>
                    <a:pt x="17062" y="12475"/>
                    <a:pt x="16943" y="12463"/>
                    <a:pt x="16824" y="12451"/>
                  </a:cubicBezTo>
                  <a:cubicBezTo>
                    <a:pt x="16550" y="12451"/>
                    <a:pt x="16276" y="12463"/>
                    <a:pt x="16002" y="12475"/>
                  </a:cubicBezTo>
                  <a:cubicBezTo>
                    <a:pt x="15431" y="12499"/>
                    <a:pt x="14847" y="12511"/>
                    <a:pt x="14276" y="12511"/>
                  </a:cubicBezTo>
                  <a:cubicBezTo>
                    <a:pt x="13037" y="12511"/>
                    <a:pt x="11811" y="12523"/>
                    <a:pt x="10573" y="12523"/>
                  </a:cubicBezTo>
                  <a:lnTo>
                    <a:pt x="6906" y="12523"/>
                  </a:lnTo>
                  <a:cubicBezTo>
                    <a:pt x="5679" y="12523"/>
                    <a:pt x="4465" y="12499"/>
                    <a:pt x="3239" y="12499"/>
                  </a:cubicBezTo>
                  <a:lnTo>
                    <a:pt x="1762" y="12499"/>
                  </a:lnTo>
                  <a:cubicBezTo>
                    <a:pt x="1572" y="12499"/>
                    <a:pt x="1372" y="12490"/>
                    <a:pt x="1172" y="12490"/>
                  </a:cubicBezTo>
                  <a:cubicBezTo>
                    <a:pt x="922" y="12490"/>
                    <a:pt x="672" y="12504"/>
                    <a:pt x="441" y="12570"/>
                  </a:cubicBezTo>
                  <a:cubicBezTo>
                    <a:pt x="488" y="12439"/>
                    <a:pt x="524" y="12297"/>
                    <a:pt x="548" y="12166"/>
                  </a:cubicBezTo>
                  <a:cubicBezTo>
                    <a:pt x="595" y="11892"/>
                    <a:pt x="643" y="11618"/>
                    <a:pt x="691" y="11356"/>
                  </a:cubicBezTo>
                  <a:cubicBezTo>
                    <a:pt x="786" y="10844"/>
                    <a:pt x="857" y="10332"/>
                    <a:pt x="929" y="9832"/>
                  </a:cubicBezTo>
                  <a:cubicBezTo>
                    <a:pt x="1096" y="8784"/>
                    <a:pt x="1262" y="7748"/>
                    <a:pt x="1429" y="6712"/>
                  </a:cubicBezTo>
                  <a:cubicBezTo>
                    <a:pt x="1762" y="4677"/>
                    <a:pt x="2084" y="2652"/>
                    <a:pt x="2393" y="617"/>
                  </a:cubicBezTo>
                  <a:cubicBezTo>
                    <a:pt x="2483" y="628"/>
                    <a:pt x="2575" y="631"/>
                    <a:pt x="2669" y="631"/>
                  </a:cubicBezTo>
                  <a:cubicBezTo>
                    <a:pt x="2762" y="631"/>
                    <a:pt x="2858" y="628"/>
                    <a:pt x="2953" y="628"/>
                  </a:cubicBezTo>
                  <a:lnTo>
                    <a:pt x="3893" y="628"/>
                  </a:lnTo>
                  <a:cubicBezTo>
                    <a:pt x="4501" y="628"/>
                    <a:pt x="5108" y="640"/>
                    <a:pt x="5715" y="640"/>
                  </a:cubicBezTo>
                  <a:cubicBezTo>
                    <a:pt x="6941" y="628"/>
                    <a:pt x="8156" y="617"/>
                    <a:pt x="9382" y="617"/>
                  </a:cubicBezTo>
                  <a:lnTo>
                    <a:pt x="16717" y="617"/>
                  </a:lnTo>
                  <a:cubicBezTo>
                    <a:pt x="17538" y="617"/>
                    <a:pt x="18360" y="581"/>
                    <a:pt x="19181" y="497"/>
                  </a:cubicBezTo>
                  <a:close/>
                  <a:moveTo>
                    <a:pt x="3120" y="1"/>
                  </a:moveTo>
                  <a:cubicBezTo>
                    <a:pt x="2860" y="1"/>
                    <a:pt x="2599" y="17"/>
                    <a:pt x="2358" y="93"/>
                  </a:cubicBezTo>
                  <a:cubicBezTo>
                    <a:pt x="2262" y="116"/>
                    <a:pt x="2072" y="283"/>
                    <a:pt x="2048" y="414"/>
                  </a:cubicBezTo>
                  <a:cubicBezTo>
                    <a:pt x="2000" y="462"/>
                    <a:pt x="1965" y="521"/>
                    <a:pt x="1953" y="569"/>
                  </a:cubicBezTo>
                  <a:cubicBezTo>
                    <a:pt x="1607" y="2629"/>
                    <a:pt x="1274" y="4700"/>
                    <a:pt x="941" y="6760"/>
                  </a:cubicBezTo>
                  <a:cubicBezTo>
                    <a:pt x="774" y="7796"/>
                    <a:pt x="595" y="8844"/>
                    <a:pt x="429" y="9880"/>
                  </a:cubicBezTo>
                  <a:cubicBezTo>
                    <a:pt x="345" y="10392"/>
                    <a:pt x="262" y="10903"/>
                    <a:pt x="179" y="11415"/>
                  </a:cubicBezTo>
                  <a:cubicBezTo>
                    <a:pt x="95" y="11880"/>
                    <a:pt x="0" y="12368"/>
                    <a:pt x="36" y="12844"/>
                  </a:cubicBezTo>
                  <a:cubicBezTo>
                    <a:pt x="12" y="12880"/>
                    <a:pt x="12" y="12916"/>
                    <a:pt x="36" y="12951"/>
                  </a:cubicBezTo>
                  <a:cubicBezTo>
                    <a:pt x="45" y="13007"/>
                    <a:pt x="69" y="13027"/>
                    <a:pt x="108" y="13027"/>
                  </a:cubicBezTo>
                  <a:cubicBezTo>
                    <a:pt x="118" y="13027"/>
                    <a:pt x="130" y="13025"/>
                    <a:pt x="143" y="13023"/>
                  </a:cubicBezTo>
                  <a:cubicBezTo>
                    <a:pt x="302" y="13122"/>
                    <a:pt x="485" y="13130"/>
                    <a:pt x="673" y="13130"/>
                  </a:cubicBezTo>
                  <a:cubicBezTo>
                    <a:pt x="711" y="13130"/>
                    <a:pt x="748" y="13130"/>
                    <a:pt x="786" y="13130"/>
                  </a:cubicBezTo>
                  <a:cubicBezTo>
                    <a:pt x="1107" y="13142"/>
                    <a:pt x="1429" y="13142"/>
                    <a:pt x="1750" y="13142"/>
                  </a:cubicBezTo>
                  <a:lnTo>
                    <a:pt x="3596" y="13142"/>
                  </a:lnTo>
                  <a:cubicBezTo>
                    <a:pt x="4822" y="13142"/>
                    <a:pt x="6049" y="13106"/>
                    <a:pt x="7287" y="13106"/>
                  </a:cubicBezTo>
                  <a:cubicBezTo>
                    <a:pt x="9739" y="13106"/>
                    <a:pt x="12192" y="13118"/>
                    <a:pt x="14645" y="13130"/>
                  </a:cubicBezTo>
                  <a:cubicBezTo>
                    <a:pt x="15538" y="13130"/>
                    <a:pt x="16431" y="13094"/>
                    <a:pt x="17324" y="12963"/>
                  </a:cubicBezTo>
                  <a:cubicBezTo>
                    <a:pt x="17336" y="12963"/>
                    <a:pt x="17359" y="12963"/>
                    <a:pt x="17383" y="12951"/>
                  </a:cubicBezTo>
                  <a:cubicBezTo>
                    <a:pt x="17502" y="12928"/>
                    <a:pt x="17598" y="12820"/>
                    <a:pt x="17633" y="12701"/>
                  </a:cubicBezTo>
                  <a:cubicBezTo>
                    <a:pt x="17669" y="12570"/>
                    <a:pt x="17752" y="12451"/>
                    <a:pt x="17776" y="12320"/>
                  </a:cubicBezTo>
                  <a:cubicBezTo>
                    <a:pt x="17812" y="12213"/>
                    <a:pt x="17824" y="12094"/>
                    <a:pt x="17848" y="11975"/>
                  </a:cubicBezTo>
                  <a:cubicBezTo>
                    <a:pt x="17883" y="11725"/>
                    <a:pt x="17931" y="11475"/>
                    <a:pt x="17967" y="11225"/>
                  </a:cubicBezTo>
                  <a:cubicBezTo>
                    <a:pt x="18050" y="10701"/>
                    <a:pt x="18133" y="10177"/>
                    <a:pt x="18217" y="9653"/>
                  </a:cubicBezTo>
                  <a:cubicBezTo>
                    <a:pt x="18383" y="8617"/>
                    <a:pt x="18550" y="7582"/>
                    <a:pt x="18717" y="6534"/>
                  </a:cubicBezTo>
                  <a:cubicBezTo>
                    <a:pt x="18883" y="5534"/>
                    <a:pt x="19050" y="4522"/>
                    <a:pt x="19205" y="3522"/>
                  </a:cubicBezTo>
                  <a:cubicBezTo>
                    <a:pt x="19288" y="2998"/>
                    <a:pt x="19384" y="2486"/>
                    <a:pt x="19455" y="1962"/>
                  </a:cubicBezTo>
                  <a:cubicBezTo>
                    <a:pt x="19538" y="1450"/>
                    <a:pt x="19681" y="902"/>
                    <a:pt x="19669" y="390"/>
                  </a:cubicBezTo>
                  <a:cubicBezTo>
                    <a:pt x="19657" y="331"/>
                    <a:pt x="19634" y="283"/>
                    <a:pt x="19586" y="271"/>
                  </a:cubicBezTo>
                  <a:cubicBezTo>
                    <a:pt x="19598" y="212"/>
                    <a:pt x="19586" y="176"/>
                    <a:pt x="19503" y="164"/>
                  </a:cubicBezTo>
                  <a:cubicBezTo>
                    <a:pt x="18601" y="46"/>
                    <a:pt x="17686" y="32"/>
                    <a:pt x="16767" y="32"/>
                  </a:cubicBezTo>
                  <a:cubicBezTo>
                    <a:pt x="16485" y="32"/>
                    <a:pt x="16202" y="33"/>
                    <a:pt x="15919" y="33"/>
                  </a:cubicBezTo>
                  <a:lnTo>
                    <a:pt x="12240" y="21"/>
                  </a:lnTo>
                  <a:cubicBezTo>
                    <a:pt x="10287" y="21"/>
                    <a:pt x="8335" y="6"/>
                    <a:pt x="6388" y="6"/>
                  </a:cubicBezTo>
                  <a:cubicBezTo>
                    <a:pt x="5901" y="6"/>
                    <a:pt x="5415" y="7"/>
                    <a:pt x="4929" y="9"/>
                  </a:cubicBezTo>
                  <a:lnTo>
                    <a:pt x="3679" y="9"/>
                  </a:lnTo>
                  <a:cubicBezTo>
                    <a:pt x="3499" y="9"/>
                    <a:pt x="3310" y="1"/>
                    <a:pt x="3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4" name="Google Shape;114;p16"/>
            <p:cNvSpPr/>
            <p:nvPr/>
          </p:nvSpPr>
          <p:spPr>
            <a:xfrm>
              <a:off x="3548141" y="2753928"/>
              <a:ext cx="427641" cy="348263"/>
            </a:xfrm>
            <a:custGeom>
              <a:avLst/>
              <a:gdLst/>
              <a:ahLst/>
              <a:cxnLst/>
              <a:rect l="l" t="t" r="r" b="b"/>
              <a:pathLst>
                <a:path w="19682" h="13142" extrusionOk="0">
                  <a:moveTo>
                    <a:pt x="19182" y="497"/>
                  </a:moveTo>
                  <a:cubicBezTo>
                    <a:pt x="19170" y="521"/>
                    <a:pt x="19158" y="545"/>
                    <a:pt x="19146" y="581"/>
                  </a:cubicBezTo>
                  <a:cubicBezTo>
                    <a:pt x="18979" y="1069"/>
                    <a:pt x="18943" y="1605"/>
                    <a:pt x="18848" y="2117"/>
                  </a:cubicBezTo>
                  <a:cubicBezTo>
                    <a:pt x="18765" y="2629"/>
                    <a:pt x="18681" y="3153"/>
                    <a:pt x="18598" y="3676"/>
                  </a:cubicBezTo>
                  <a:cubicBezTo>
                    <a:pt x="18431" y="4700"/>
                    <a:pt x="18265" y="5724"/>
                    <a:pt x="18110" y="6760"/>
                  </a:cubicBezTo>
                  <a:cubicBezTo>
                    <a:pt x="17943" y="7772"/>
                    <a:pt x="17777" y="8796"/>
                    <a:pt x="17610" y="9808"/>
                  </a:cubicBezTo>
                  <a:cubicBezTo>
                    <a:pt x="17527" y="10332"/>
                    <a:pt x="17443" y="10856"/>
                    <a:pt x="17360" y="11380"/>
                  </a:cubicBezTo>
                  <a:cubicBezTo>
                    <a:pt x="17324" y="11630"/>
                    <a:pt x="17277" y="11880"/>
                    <a:pt x="17241" y="12130"/>
                  </a:cubicBezTo>
                  <a:cubicBezTo>
                    <a:pt x="17217" y="12249"/>
                    <a:pt x="17205" y="12368"/>
                    <a:pt x="17181" y="12475"/>
                  </a:cubicBezTo>
                  <a:cubicBezTo>
                    <a:pt x="17181" y="12487"/>
                    <a:pt x="17193" y="12487"/>
                    <a:pt x="17181" y="12487"/>
                  </a:cubicBezTo>
                  <a:cubicBezTo>
                    <a:pt x="17062" y="12475"/>
                    <a:pt x="16943" y="12463"/>
                    <a:pt x="16824" y="12451"/>
                  </a:cubicBezTo>
                  <a:cubicBezTo>
                    <a:pt x="16550" y="12451"/>
                    <a:pt x="16276" y="12463"/>
                    <a:pt x="16003" y="12475"/>
                  </a:cubicBezTo>
                  <a:cubicBezTo>
                    <a:pt x="15431" y="12499"/>
                    <a:pt x="14848" y="12511"/>
                    <a:pt x="14276" y="12511"/>
                  </a:cubicBezTo>
                  <a:cubicBezTo>
                    <a:pt x="13038" y="12511"/>
                    <a:pt x="11812" y="12523"/>
                    <a:pt x="10573" y="12523"/>
                  </a:cubicBezTo>
                  <a:lnTo>
                    <a:pt x="6906" y="12523"/>
                  </a:lnTo>
                  <a:cubicBezTo>
                    <a:pt x="5680" y="12523"/>
                    <a:pt x="4465" y="12499"/>
                    <a:pt x="3239" y="12499"/>
                  </a:cubicBezTo>
                  <a:lnTo>
                    <a:pt x="1763" y="12499"/>
                  </a:lnTo>
                  <a:cubicBezTo>
                    <a:pt x="1572" y="12499"/>
                    <a:pt x="1372" y="12490"/>
                    <a:pt x="1172" y="12490"/>
                  </a:cubicBezTo>
                  <a:cubicBezTo>
                    <a:pt x="922" y="12490"/>
                    <a:pt x="673" y="12504"/>
                    <a:pt x="441" y="12570"/>
                  </a:cubicBezTo>
                  <a:cubicBezTo>
                    <a:pt x="489" y="12439"/>
                    <a:pt x="524" y="12297"/>
                    <a:pt x="548" y="12166"/>
                  </a:cubicBezTo>
                  <a:cubicBezTo>
                    <a:pt x="596" y="11892"/>
                    <a:pt x="644" y="11618"/>
                    <a:pt x="691" y="11356"/>
                  </a:cubicBezTo>
                  <a:cubicBezTo>
                    <a:pt x="786" y="10844"/>
                    <a:pt x="858" y="10332"/>
                    <a:pt x="929" y="9832"/>
                  </a:cubicBezTo>
                  <a:cubicBezTo>
                    <a:pt x="1096" y="8784"/>
                    <a:pt x="1263" y="7748"/>
                    <a:pt x="1429" y="6712"/>
                  </a:cubicBezTo>
                  <a:cubicBezTo>
                    <a:pt x="1763" y="4677"/>
                    <a:pt x="2084" y="2652"/>
                    <a:pt x="2394" y="617"/>
                  </a:cubicBezTo>
                  <a:cubicBezTo>
                    <a:pt x="2483" y="628"/>
                    <a:pt x="2575" y="631"/>
                    <a:pt x="2669" y="631"/>
                  </a:cubicBezTo>
                  <a:cubicBezTo>
                    <a:pt x="2763" y="631"/>
                    <a:pt x="2858" y="628"/>
                    <a:pt x="2953" y="628"/>
                  </a:cubicBezTo>
                  <a:lnTo>
                    <a:pt x="3894" y="628"/>
                  </a:lnTo>
                  <a:cubicBezTo>
                    <a:pt x="4501" y="628"/>
                    <a:pt x="5108" y="640"/>
                    <a:pt x="5716" y="640"/>
                  </a:cubicBezTo>
                  <a:cubicBezTo>
                    <a:pt x="6942" y="628"/>
                    <a:pt x="8156" y="617"/>
                    <a:pt x="9383" y="617"/>
                  </a:cubicBezTo>
                  <a:lnTo>
                    <a:pt x="16717" y="617"/>
                  </a:lnTo>
                  <a:cubicBezTo>
                    <a:pt x="17538" y="617"/>
                    <a:pt x="18360" y="581"/>
                    <a:pt x="19182" y="497"/>
                  </a:cubicBezTo>
                  <a:close/>
                  <a:moveTo>
                    <a:pt x="3121" y="1"/>
                  </a:moveTo>
                  <a:cubicBezTo>
                    <a:pt x="2860" y="1"/>
                    <a:pt x="2599" y="17"/>
                    <a:pt x="2358" y="93"/>
                  </a:cubicBezTo>
                  <a:cubicBezTo>
                    <a:pt x="2263" y="116"/>
                    <a:pt x="2072" y="283"/>
                    <a:pt x="2048" y="414"/>
                  </a:cubicBezTo>
                  <a:cubicBezTo>
                    <a:pt x="2001" y="462"/>
                    <a:pt x="1965" y="521"/>
                    <a:pt x="1953" y="569"/>
                  </a:cubicBezTo>
                  <a:cubicBezTo>
                    <a:pt x="1608" y="2629"/>
                    <a:pt x="1275" y="4700"/>
                    <a:pt x="941" y="6760"/>
                  </a:cubicBezTo>
                  <a:cubicBezTo>
                    <a:pt x="774" y="7796"/>
                    <a:pt x="596" y="8844"/>
                    <a:pt x="429" y="9880"/>
                  </a:cubicBezTo>
                  <a:cubicBezTo>
                    <a:pt x="346" y="10392"/>
                    <a:pt x="263" y="10903"/>
                    <a:pt x="179" y="11415"/>
                  </a:cubicBezTo>
                  <a:cubicBezTo>
                    <a:pt x="96" y="11880"/>
                    <a:pt x="1" y="12368"/>
                    <a:pt x="36" y="12844"/>
                  </a:cubicBezTo>
                  <a:cubicBezTo>
                    <a:pt x="12" y="12880"/>
                    <a:pt x="12" y="12916"/>
                    <a:pt x="36" y="12951"/>
                  </a:cubicBezTo>
                  <a:cubicBezTo>
                    <a:pt x="46" y="13007"/>
                    <a:pt x="77" y="13027"/>
                    <a:pt x="113" y="13027"/>
                  </a:cubicBezTo>
                  <a:cubicBezTo>
                    <a:pt x="123" y="13027"/>
                    <a:pt x="133" y="13025"/>
                    <a:pt x="143" y="13023"/>
                  </a:cubicBezTo>
                  <a:cubicBezTo>
                    <a:pt x="302" y="13122"/>
                    <a:pt x="486" y="13130"/>
                    <a:pt x="680" y="13130"/>
                  </a:cubicBezTo>
                  <a:cubicBezTo>
                    <a:pt x="719" y="13130"/>
                    <a:pt x="759" y="13130"/>
                    <a:pt x="798" y="13130"/>
                  </a:cubicBezTo>
                  <a:cubicBezTo>
                    <a:pt x="1108" y="13142"/>
                    <a:pt x="1429" y="13142"/>
                    <a:pt x="1751" y="13142"/>
                  </a:cubicBezTo>
                  <a:lnTo>
                    <a:pt x="3596" y="13142"/>
                  </a:lnTo>
                  <a:cubicBezTo>
                    <a:pt x="4823" y="13142"/>
                    <a:pt x="6049" y="13106"/>
                    <a:pt x="7287" y="13106"/>
                  </a:cubicBezTo>
                  <a:cubicBezTo>
                    <a:pt x="9740" y="13106"/>
                    <a:pt x="12193" y="13118"/>
                    <a:pt x="14645" y="13130"/>
                  </a:cubicBezTo>
                  <a:cubicBezTo>
                    <a:pt x="15538" y="13130"/>
                    <a:pt x="16431" y="13094"/>
                    <a:pt x="17324" y="12963"/>
                  </a:cubicBezTo>
                  <a:cubicBezTo>
                    <a:pt x="17336" y="12963"/>
                    <a:pt x="17360" y="12963"/>
                    <a:pt x="17384" y="12951"/>
                  </a:cubicBezTo>
                  <a:cubicBezTo>
                    <a:pt x="17503" y="12928"/>
                    <a:pt x="17598" y="12820"/>
                    <a:pt x="17634" y="12701"/>
                  </a:cubicBezTo>
                  <a:cubicBezTo>
                    <a:pt x="17669" y="12570"/>
                    <a:pt x="17753" y="12451"/>
                    <a:pt x="17777" y="12320"/>
                  </a:cubicBezTo>
                  <a:cubicBezTo>
                    <a:pt x="17812" y="12213"/>
                    <a:pt x="17824" y="12094"/>
                    <a:pt x="17848" y="11975"/>
                  </a:cubicBezTo>
                  <a:cubicBezTo>
                    <a:pt x="17884" y="11725"/>
                    <a:pt x="17931" y="11475"/>
                    <a:pt x="17967" y="11225"/>
                  </a:cubicBezTo>
                  <a:cubicBezTo>
                    <a:pt x="18050" y="10701"/>
                    <a:pt x="18134" y="10177"/>
                    <a:pt x="18217" y="9653"/>
                  </a:cubicBezTo>
                  <a:cubicBezTo>
                    <a:pt x="18384" y="8617"/>
                    <a:pt x="18551" y="7582"/>
                    <a:pt x="18717" y="6534"/>
                  </a:cubicBezTo>
                  <a:cubicBezTo>
                    <a:pt x="18884" y="5534"/>
                    <a:pt x="19051" y="4522"/>
                    <a:pt x="19205" y="3522"/>
                  </a:cubicBezTo>
                  <a:cubicBezTo>
                    <a:pt x="19289" y="2998"/>
                    <a:pt x="19384" y="2486"/>
                    <a:pt x="19455" y="1962"/>
                  </a:cubicBezTo>
                  <a:cubicBezTo>
                    <a:pt x="19539" y="1450"/>
                    <a:pt x="19682" y="902"/>
                    <a:pt x="19670" y="390"/>
                  </a:cubicBezTo>
                  <a:cubicBezTo>
                    <a:pt x="19658" y="331"/>
                    <a:pt x="19634" y="283"/>
                    <a:pt x="19586" y="271"/>
                  </a:cubicBezTo>
                  <a:cubicBezTo>
                    <a:pt x="19598" y="224"/>
                    <a:pt x="19586" y="176"/>
                    <a:pt x="19503" y="164"/>
                  </a:cubicBezTo>
                  <a:cubicBezTo>
                    <a:pt x="18602" y="46"/>
                    <a:pt x="17686" y="32"/>
                    <a:pt x="16768" y="32"/>
                  </a:cubicBezTo>
                  <a:cubicBezTo>
                    <a:pt x="16485" y="32"/>
                    <a:pt x="16202" y="33"/>
                    <a:pt x="15919" y="33"/>
                  </a:cubicBezTo>
                  <a:lnTo>
                    <a:pt x="12240" y="21"/>
                  </a:lnTo>
                  <a:cubicBezTo>
                    <a:pt x="10288" y="21"/>
                    <a:pt x="8343" y="6"/>
                    <a:pt x="6393" y="6"/>
                  </a:cubicBezTo>
                  <a:cubicBezTo>
                    <a:pt x="5906" y="6"/>
                    <a:pt x="5418" y="7"/>
                    <a:pt x="4930" y="9"/>
                  </a:cubicBezTo>
                  <a:lnTo>
                    <a:pt x="3680" y="9"/>
                  </a:lnTo>
                  <a:cubicBezTo>
                    <a:pt x="3499" y="9"/>
                    <a:pt x="3310" y="1"/>
                    <a:pt x="3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5" name="Google Shape;115;p16"/>
            <p:cNvSpPr/>
            <p:nvPr/>
          </p:nvSpPr>
          <p:spPr>
            <a:xfrm>
              <a:off x="3988449" y="2753928"/>
              <a:ext cx="427641" cy="348263"/>
            </a:xfrm>
            <a:custGeom>
              <a:avLst/>
              <a:gdLst/>
              <a:ahLst/>
              <a:cxnLst/>
              <a:rect l="l" t="t" r="r" b="b"/>
              <a:pathLst>
                <a:path w="19682" h="13142" extrusionOk="0">
                  <a:moveTo>
                    <a:pt x="19181" y="497"/>
                  </a:moveTo>
                  <a:lnTo>
                    <a:pt x="19181" y="497"/>
                  </a:lnTo>
                  <a:cubicBezTo>
                    <a:pt x="19169" y="521"/>
                    <a:pt x="19157" y="545"/>
                    <a:pt x="19145" y="581"/>
                  </a:cubicBezTo>
                  <a:cubicBezTo>
                    <a:pt x="18979" y="1069"/>
                    <a:pt x="18943" y="1605"/>
                    <a:pt x="18848" y="2117"/>
                  </a:cubicBezTo>
                  <a:cubicBezTo>
                    <a:pt x="18764" y="2629"/>
                    <a:pt x="18681" y="3153"/>
                    <a:pt x="18598" y="3676"/>
                  </a:cubicBezTo>
                  <a:cubicBezTo>
                    <a:pt x="18431" y="4700"/>
                    <a:pt x="18264" y="5724"/>
                    <a:pt x="18109" y="6760"/>
                  </a:cubicBezTo>
                  <a:cubicBezTo>
                    <a:pt x="17943" y="7772"/>
                    <a:pt x="17776" y="8796"/>
                    <a:pt x="17609" y="9808"/>
                  </a:cubicBezTo>
                  <a:cubicBezTo>
                    <a:pt x="17526" y="10332"/>
                    <a:pt x="17443" y="10856"/>
                    <a:pt x="17359" y="11380"/>
                  </a:cubicBezTo>
                  <a:cubicBezTo>
                    <a:pt x="17324" y="11630"/>
                    <a:pt x="17276" y="11880"/>
                    <a:pt x="17240" y="12130"/>
                  </a:cubicBezTo>
                  <a:cubicBezTo>
                    <a:pt x="17216" y="12249"/>
                    <a:pt x="17205" y="12368"/>
                    <a:pt x="17193" y="12475"/>
                  </a:cubicBezTo>
                  <a:cubicBezTo>
                    <a:pt x="17181" y="12487"/>
                    <a:pt x="17193" y="12487"/>
                    <a:pt x="17181" y="12487"/>
                  </a:cubicBezTo>
                  <a:cubicBezTo>
                    <a:pt x="17062" y="12475"/>
                    <a:pt x="16943" y="12463"/>
                    <a:pt x="16824" y="12451"/>
                  </a:cubicBezTo>
                  <a:cubicBezTo>
                    <a:pt x="16550" y="12451"/>
                    <a:pt x="16276" y="12463"/>
                    <a:pt x="16002" y="12475"/>
                  </a:cubicBezTo>
                  <a:cubicBezTo>
                    <a:pt x="15431" y="12499"/>
                    <a:pt x="14847" y="12511"/>
                    <a:pt x="14276" y="12511"/>
                  </a:cubicBezTo>
                  <a:cubicBezTo>
                    <a:pt x="13037" y="12511"/>
                    <a:pt x="11811" y="12523"/>
                    <a:pt x="10573" y="12523"/>
                  </a:cubicBezTo>
                  <a:lnTo>
                    <a:pt x="6906" y="12523"/>
                  </a:lnTo>
                  <a:cubicBezTo>
                    <a:pt x="5679" y="12523"/>
                    <a:pt x="4465" y="12499"/>
                    <a:pt x="3239" y="12499"/>
                  </a:cubicBezTo>
                  <a:lnTo>
                    <a:pt x="1762" y="12499"/>
                  </a:lnTo>
                  <a:cubicBezTo>
                    <a:pt x="1572" y="12499"/>
                    <a:pt x="1372" y="12490"/>
                    <a:pt x="1172" y="12490"/>
                  </a:cubicBezTo>
                  <a:cubicBezTo>
                    <a:pt x="922" y="12490"/>
                    <a:pt x="672" y="12504"/>
                    <a:pt x="441" y="12570"/>
                  </a:cubicBezTo>
                  <a:cubicBezTo>
                    <a:pt x="488" y="12439"/>
                    <a:pt x="524" y="12297"/>
                    <a:pt x="548" y="12166"/>
                  </a:cubicBezTo>
                  <a:cubicBezTo>
                    <a:pt x="595" y="11892"/>
                    <a:pt x="643" y="11618"/>
                    <a:pt x="691" y="11356"/>
                  </a:cubicBezTo>
                  <a:cubicBezTo>
                    <a:pt x="786" y="10844"/>
                    <a:pt x="857" y="10332"/>
                    <a:pt x="929" y="9832"/>
                  </a:cubicBezTo>
                  <a:cubicBezTo>
                    <a:pt x="1095" y="8784"/>
                    <a:pt x="1262" y="7748"/>
                    <a:pt x="1429" y="6712"/>
                  </a:cubicBezTo>
                  <a:cubicBezTo>
                    <a:pt x="1762" y="4677"/>
                    <a:pt x="2084" y="2652"/>
                    <a:pt x="2393" y="617"/>
                  </a:cubicBezTo>
                  <a:cubicBezTo>
                    <a:pt x="2482" y="628"/>
                    <a:pt x="2575" y="631"/>
                    <a:pt x="2668" y="631"/>
                  </a:cubicBezTo>
                  <a:cubicBezTo>
                    <a:pt x="2762" y="631"/>
                    <a:pt x="2858" y="628"/>
                    <a:pt x="2953" y="628"/>
                  </a:cubicBezTo>
                  <a:lnTo>
                    <a:pt x="3893" y="628"/>
                  </a:lnTo>
                  <a:cubicBezTo>
                    <a:pt x="4501" y="628"/>
                    <a:pt x="5108" y="640"/>
                    <a:pt x="5715" y="640"/>
                  </a:cubicBezTo>
                  <a:cubicBezTo>
                    <a:pt x="6941" y="628"/>
                    <a:pt x="8168" y="617"/>
                    <a:pt x="9382" y="617"/>
                  </a:cubicBezTo>
                  <a:lnTo>
                    <a:pt x="16716" y="617"/>
                  </a:lnTo>
                  <a:cubicBezTo>
                    <a:pt x="17538" y="617"/>
                    <a:pt x="18359" y="581"/>
                    <a:pt x="19181" y="497"/>
                  </a:cubicBezTo>
                  <a:close/>
                  <a:moveTo>
                    <a:pt x="3120" y="1"/>
                  </a:moveTo>
                  <a:cubicBezTo>
                    <a:pt x="2860" y="1"/>
                    <a:pt x="2599" y="17"/>
                    <a:pt x="2357" y="93"/>
                  </a:cubicBezTo>
                  <a:cubicBezTo>
                    <a:pt x="2262" y="116"/>
                    <a:pt x="2072" y="283"/>
                    <a:pt x="2048" y="414"/>
                  </a:cubicBezTo>
                  <a:cubicBezTo>
                    <a:pt x="2000" y="462"/>
                    <a:pt x="1965" y="521"/>
                    <a:pt x="1953" y="569"/>
                  </a:cubicBezTo>
                  <a:cubicBezTo>
                    <a:pt x="1607" y="2629"/>
                    <a:pt x="1274" y="4700"/>
                    <a:pt x="941" y="6760"/>
                  </a:cubicBezTo>
                  <a:cubicBezTo>
                    <a:pt x="774" y="7796"/>
                    <a:pt x="607" y="8844"/>
                    <a:pt x="429" y="9880"/>
                  </a:cubicBezTo>
                  <a:cubicBezTo>
                    <a:pt x="345" y="10392"/>
                    <a:pt x="262" y="10903"/>
                    <a:pt x="179" y="11415"/>
                  </a:cubicBezTo>
                  <a:cubicBezTo>
                    <a:pt x="95" y="11880"/>
                    <a:pt x="0" y="12368"/>
                    <a:pt x="36" y="12844"/>
                  </a:cubicBezTo>
                  <a:cubicBezTo>
                    <a:pt x="12" y="12880"/>
                    <a:pt x="12" y="12916"/>
                    <a:pt x="48" y="12951"/>
                  </a:cubicBezTo>
                  <a:cubicBezTo>
                    <a:pt x="48" y="13007"/>
                    <a:pt x="77" y="13027"/>
                    <a:pt x="113" y="13027"/>
                  </a:cubicBezTo>
                  <a:cubicBezTo>
                    <a:pt x="122" y="13027"/>
                    <a:pt x="133" y="13025"/>
                    <a:pt x="143" y="13023"/>
                  </a:cubicBezTo>
                  <a:cubicBezTo>
                    <a:pt x="302" y="13122"/>
                    <a:pt x="485" y="13130"/>
                    <a:pt x="680" y="13130"/>
                  </a:cubicBezTo>
                  <a:cubicBezTo>
                    <a:pt x="719" y="13130"/>
                    <a:pt x="758" y="13130"/>
                    <a:pt x="798" y="13130"/>
                  </a:cubicBezTo>
                  <a:cubicBezTo>
                    <a:pt x="1107" y="13142"/>
                    <a:pt x="1429" y="13142"/>
                    <a:pt x="1750" y="13142"/>
                  </a:cubicBezTo>
                  <a:lnTo>
                    <a:pt x="3596" y="13142"/>
                  </a:lnTo>
                  <a:cubicBezTo>
                    <a:pt x="4822" y="13142"/>
                    <a:pt x="6048" y="13106"/>
                    <a:pt x="7287" y="13106"/>
                  </a:cubicBezTo>
                  <a:cubicBezTo>
                    <a:pt x="9739" y="13106"/>
                    <a:pt x="12192" y="13118"/>
                    <a:pt x="14645" y="13130"/>
                  </a:cubicBezTo>
                  <a:cubicBezTo>
                    <a:pt x="15538" y="13130"/>
                    <a:pt x="16431" y="13094"/>
                    <a:pt x="17324" y="12963"/>
                  </a:cubicBezTo>
                  <a:cubicBezTo>
                    <a:pt x="17336" y="12963"/>
                    <a:pt x="17359" y="12963"/>
                    <a:pt x="17383" y="12951"/>
                  </a:cubicBezTo>
                  <a:cubicBezTo>
                    <a:pt x="17502" y="12928"/>
                    <a:pt x="17597" y="12820"/>
                    <a:pt x="17633" y="12701"/>
                  </a:cubicBezTo>
                  <a:cubicBezTo>
                    <a:pt x="17669" y="12570"/>
                    <a:pt x="17752" y="12451"/>
                    <a:pt x="17776" y="12320"/>
                  </a:cubicBezTo>
                  <a:cubicBezTo>
                    <a:pt x="17812" y="12213"/>
                    <a:pt x="17824" y="12094"/>
                    <a:pt x="17847" y="11975"/>
                  </a:cubicBezTo>
                  <a:cubicBezTo>
                    <a:pt x="17883" y="11725"/>
                    <a:pt x="17931" y="11475"/>
                    <a:pt x="17967" y="11225"/>
                  </a:cubicBezTo>
                  <a:cubicBezTo>
                    <a:pt x="18050" y="10701"/>
                    <a:pt x="18133" y="10177"/>
                    <a:pt x="18217" y="9653"/>
                  </a:cubicBezTo>
                  <a:cubicBezTo>
                    <a:pt x="18383" y="8617"/>
                    <a:pt x="18550" y="7582"/>
                    <a:pt x="18729" y="6534"/>
                  </a:cubicBezTo>
                  <a:cubicBezTo>
                    <a:pt x="18883" y="5534"/>
                    <a:pt x="19050" y="4522"/>
                    <a:pt x="19205" y="3522"/>
                  </a:cubicBezTo>
                  <a:cubicBezTo>
                    <a:pt x="19288" y="2998"/>
                    <a:pt x="19383" y="2486"/>
                    <a:pt x="19455" y="1962"/>
                  </a:cubicBezTo>
                  <a:cubicBezTo>
                    <a:pt x="19538" y="1450"/>
                    <a:pt x="19681" y="902"/>
                    <a:pt x="19669" y="390"/>
                  </a:cubicBezTo>
                  <a:cubicBezTo>
                    <a:pt x="19657" y="331"/>
                    <a:pt x="19633" y="283"/>
                    <a:pt x="19586" y="271"/>
                  </a:cubicBezTo>
                  <a:cubicBezTo>
                    <a:pt x="19598" y="224"/>
                    <a:pt x="19586" y="176"/>
                    <a:pt x="19502" y="164"/>
                  </a:cubicBezTo>
                  <a:cubicBezTo>
                    <a:pt x="18601" y="46"/>
                    <a:pt x="17686" y="32"/>
                    <a:pt x="16767" y="32"/>
                  </a:cubicBezTo>
                  <a:cubicBezTo>
                    <a:pt x="16485" y="32"/>
                    <a:pt x="16202" y="33"/>
                    <a:pt x="15919" y="33"/>
                  </a:cubicBezTo>
                  <a:lnTo>
                    <a:pt x="12240" y="21"/>
                  </a:lnTo>
                  <a:cubicBezTo>
                    <a:pt x="10287" y="21"/>
                    <a:pt x="8342" y="6"/>
                    <a:pt x="6392" y="6"/>
                  </a:cubicBezTo>
                  <a:cubicBezTo>
                    <a:pt x="5905" y="6"/>
                    <a:pt x="5417" y="7"/>
                    <a:pt x="4929" y="9"/>
                  </a:cubicBezTo>
                  <a:lnTo>
                    <a:pt x="3679" y="9"/>
                  </a:lnTo>
                  <a:cubicBezTo>
                    <a:pt x="3499" y="9"/>
                    <a:pt x="3310" y="1"/>
                    <a:pt x="3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6" name="Google Shape;116;p16"/>
            <p:cNvSpPr/>
            <p:nvPr/>
          </p:nvSpPr>
          <p:spPr>
            <a:xfrm>
              <a:off x="4427692" y="2753928"/>
              <a:ext cx="428684" cy="348263"/>
            </a:xfrm>
            <a:custGeom>
              <a:avLst/>
              <a:gdLst/>
              <a:ahLst/>
              <a:cxnLst/>
              <a:rect l="l" t="t" r="r" b="b"/>
              <a:pathLst>
                <a:path w="19730" h="13142" extrusionOk="0">
                  <a:moveTo>
                    <a:pt x="19229" y="497"/>
                  </a:moveTo>
                  <a:cubicBezTo>
                    <a:pt x="19218" y="521"/>
                    <a:pt x="19206" y="545"/>
                    <a:pt x="19194" y="581"/>
                  </a:cubicBezTo>
                  <a:cubicBezTo>
                    <a:pt x="19027" y="1069"/>
                    <a:pt x="18991" y="1605"/>
                    <a:pt x="18896" y="2117"/>
                  </a:cubicBezTo>
                  <a:cubicBezTo>
                    <a:pt x="18813" y="2629"/>
                    <a:pt x="18729" y="3153"/>
                    <a:pt x="18646" y="3676"/>
                  </a:cubicBezTo>
                  <a:cubicBezTo>
                    <a:pt x="18479" y="4700"/>
                    <a:pt x="18313" y="5724"/>
                    <a:pt x="18158" y="6760"/>
                  </a:cubicBezTo>
                  <a:cubicBezTo>
                    <a:pt x="17991" y="7772"/>
                    <a:pt x="17824" y="8796"/>
                    <a:pt x="17658" y="9808"/>
                  </a:cubicBezTo>
                  <a:cubicBezTo>
                    <a:pt x="17574" y="10332"/>
                    <a:pt x="17491" y="10856"/>
                    <a:pt x="17408" y="11380"/>
                  </a:cubicBezTo>
                  <a:cubicBezTo>
                    <a:pt x="17372" y="11630"/>
                    <a:pt x="17324" y="11880"/>
                    <a:pt x="17289" y="12130"/>
                  </a:cubicBezTo>
                  <a:cubicBezTo>
                    <a:pt x="17265" y="12249"/>
                    <a:pt x="17253" y="12368"/>
                    <a:pt x="17229" y="12475"/>
                  </a:cubicBezTo>
                  <a:cubicBezTo>
                    <a:pt x="17229" y="12487"/>
                    <a:pt x="17241" y="12487"/>
                    <a:pt x="17229" y="12487"/>
                  </a:cubicBezTo>
                  <a:cubicBezTo>
                    <a:pt x="17110" y="12475"/>
                    <a:pt x="16991" y="12463"/>
                    <a:pt x="16872" y="12451"/>
                  </a:cubicBezTo>
                  <a:cubicBezTo>
                    <a:pt x="16598" y="12451"/>
                    <a:pt x="16324" y="12463"/>
                    <a:pt x="16050" y="12475"/>
                  </a:cubicBezTo>
                  <a:cubicBezTo>
                    <a:pt x="15479" y="12499"/>
                    <a:pt x="14896" y="12511"/>
                    <a:pt x="14324" y="12511"/>
                  </a:cubicBezTo>
                  <a:cubicBezTo>
                    <a:pt x="13086" y="12511"/>
                    <a:pt x="11859" y="12523"/>
                    <a:pt x="10621" y="12523"/>
                  </a:cubicBezTo>
                  <a:lnTo>
                    <a:pt x="6954" y="12523"/>
                  </a:lnTo>
                  <a:cubicBezTo>
                    <a:pt x="5728" y="12523"/>
                    <a:pt x="4513" y="12499"/>
                    <a:pt x="3287" y="12499"/>
                  </a:cubicBezTo>
                  <a:lnTo>
                    <a:pt x="1811" y="12499"/>
                  </a:lnTo>
                  <a:cubicBezTo>
                    <a:pt x="1620" y="12499"/>
                    <a:pt x="1420" y="12490"/>
                    <a:pt x="1220" y="12490"/>
                  </a:cubicBezTo>
                  <a:cubicBezTo>
                    <a:pt x="970" y="12490"/>
                    <a:pt x="720" y="12504"/>
                    <a:pt x="489" y="12570"/>
                  </a:cubicBezTo>
                  <a:cubicBezTo>
                    <a:pt x="537" y="12439"/>
                    <a:pt x="572" y="12297"/>
                    <a:pt x="596" y="12166"/>
                  </a:cubicBezTo>
                  <a:cubicBezTo>
                    <a:pt x="644" y="11892"/>
                    <a:pt x="691" y="11618"/>
                    <a:pt x="739" y="11356"/>
                  </a:cubicBezTo>
                  <a:cubicBezTo>
                    <a:pt x="834" y="10844"/>
                    <a:pt x="906" y="10332"/>
                    <a:pt x="977" y="9832"/>
                  </a:cubicBezTo>
                  <a:cubicBezTo>
                    <a:pt x="1144" y="8784"/>
                    <a:pt x="1311" y="7748"/>
                    <a:pt x="1477" y="6712"/>
                  </a:cubicBezTo>
                  <a:cubicBezTo>
                    <a:pt x="1811" y="4677"/>
                    <a:pt x="2132" y="2652"/>
                    <a:pt x="2442" y="617"/>
                  </a:cubicBezTo>
                  <a:cubicBezTo>
                    <a:pt x="2531" y="628"/>
                    <a:pt x="2623" y="631"/>
                    <a:pt x="2717" y="631"/>
                  </a:cubicBezTo>
                  <a:cubicBezTo>
                    <a:pt x="2811" y="631"/>
                    <a:pt x="2906" y="628"/>
                    <a:pt x="3001" y="628"/>
                  </a:cubicBezTo>
                  <a:lnTo>
                    <a:pt x="3942" y="628"/>
                  </a:lnTo>
                  <a:cubicBezTo>
                    <a:pt x="4549" y="628"/>
                    <a:pt x="5156" y="640"/>
                    <a:pt x="5763" y="640"/>
                  </a:cubicBezTo>
                  <a:cubicBezTo>
                    <a:pt x="6990" y="628"/>
                    <a:pt x="8216" y="617"/>
                    <a:pt x="9431" y="617"/>
                  </a:cubicBezTo>
                  <a:lnTo>
                    <a:pt x="16765" y="617"/>
                  </a:lnTo>
                  <a:cubicBezTo>
                    <a:pt x="17586" y="617"/>
                    <a:pt x="18408" y="581"/>
                    <a:pt x="19229" y="497"/>
                  </a:cubicBezTo>
                  <a:close/>
                  <a:moveTo>
                    <a:pt x="3169" y="1"/>
                  </a:moveTo>
                  <a:cubicBezTo>
                    <a:pt x="2908" y="1"/>
                    <a:pt x="2647" y="17"/>
                    <a:pt x="2406" y="93"/>
                  </a:cubicBezTo>
                  <a:cubicBezTo>
                    <a:pt x="2311" y="116"/>
                    <a:pt x="2120" y="283"/>
                    <a:pt x="2096" y="414"/>
                  </a:cubicBezTo>
                  <a:cubicBezTo>
                    <a:pt x="2049" y="462"/>
                    <a:pt x="2013" y="521"/>
                    <a:pt x="2001" y="569"/>
                  </a:cubicBezTo>
                  <a:cubicBezTo>
                    <a:pt x="1656" y="2629"/>
                    <a:pt x="1322" y="4700"/>
                    <a:pt x="989" y="6760"/>
                  </a:cubicBezTo>
                  <a:cubicBezTo>
                    <a:pt x="822" y="7808"/>
                    <a:pt x="656" y="8844"/>
                    <a:pt x="477" y="9880"/>
                  </a:cubicBezTo>
                  <a:cubicBezTo>
                    <a:pt x="394" y="10392"/>
                    <a:pt x="310" y="10903"/>
                    <a:pt x="227" y="11415"/>
                  </a:cubicBezTo>
                  <a:cubicBezTo>
                    <a:pt x="144" y="11880"/>
                    <a:pt x="84" y="12368"/>
                    <a:pt x="108" y="12844"/>
                  </a:cubicBezTo>
                  <a:cubicBezTo>
                    <a:pt x="96" y="12880"/>
                    <a:pt x="1" y="12916"/>
                    <a:pt x="156" y="12951"/>
                  </a:cubicBezTo>
                  <a:cubicBezTo>
                    <a:pt x="156" y="13023"/>
                    <a:pt x="168" y="13035"/>
                    <a:pt x="215" y="13035"/>
                  </a:cubicBezTo>
                  <a:cubicBezTo>
                    <a:pt x="371" y="13122"/>
                    <a:pt x="551" y="13130"/>
                    <a:pt x="735" y="13130"/>
                  </a:cubicBezTo>
                  <a:cubicBezTo>
                    <a:pt x="776" y="13130"/>
                    <a:pt x="817" y="13130"/>
                    <a:pt x="858" y="13130"/>
                  </a:cubicBezTo>
                  <a:cubicBezTo>
                    <a:pt x="1180" y="13142"/>
                    <a:pt x="1489" y="13142"/>
                    <a:pt x="1811" y="13142"/>
                  </a:cubicBezTo>
                  <a:lnTo>
                    <a:pt x="3644" y="13142"/>
                  </a:lnTo>
                  <a:cubicBezTo>
                    <a:pt x="4870" y="13142"/>
                    <a:pt x="6109" y="13106"/>
                    <a:pt x="7335" y="13106"/>
                  </a:cubicBezTo>
                  <a:cubicBezTo>
                    <a:pt x="9788" y="13106"/>
                    <a:pt x="12240" y="13118"/>
                    <a:pt x="14693" y="13130"/>
                  </a:cubicBezTo>
                  <a:cubicBezTo>
                    <a:pt x="15586" y="13130"/>
                    <a:pt x="16479" y="13094"/>
                    <a:pt x="17372" y="12963"/>
                  </a:cubicBezTo>
                  <a:cubicBezTo>
                    <a:pt x="17384" y="12963"/>
                    <a:pt x="17408" y="12963"/>
                    <a:pt x="17432" y="12951"/>
                  </a:cubicBezTo>
                  <a:cubicBezTo>
                    <a:pt x="17551" y="12928"/>
                    <a:pt x="17646" y="12820"/>
                    <a:pt x="17682" y="12701"/>
                  </a:cubicBezTo>
                  <a:cubicBezTo>
                    <a:pt x="17717" y="12570"/>
                    <a:pt x="17801" y="12451"/>
                    <a:pt x="17824" y="12320"/>
                  </a:cubicBezTo>
                  <a:cubicBezTo>
                    <a:pt x="17860" y="12213"/>
                    <a:pt x="17872" y="12094"/>
                    <a:pt x="17896" y="11975"/>
                  </a:cubicBezTo>
                  <a:cubicBezTo>
                    <a:pt x="17932" y="11725"/>
                    <a:pt x="17979" y="11475"/>
                    <a:pt x="18015" y="11225"/>
                  </a:cubicBezTo>
                  <a:cubicBezTo>
                    <a:pt x="18098" y="10701"/>
                    <a:pt x="18182" y="10177"/>
                    <a:pt x="18265" y="9653"/>
                  </a:cubicBezTo>
                  <a:cubicBezTo>
                    <a:pt x="18432" y="8617"/>
                    <a:pt x="18598" y="7582"/>
                    <a:pt x="18765" y="6534"/>
                  </a:cubicBezTo>
                  <a:cubicBezTo>
                    <a:pt x="18932" y="5534"/>
                    <a:pt x="19098" y="4522"/>
                    <a:pt x="19253" y="3522"/>
                  </a:cubicBezTo>
                  <a:cubicBezTo>
                    <a:pt x="19337" y="2998"/>
                    <a:pt x="19420" y="2486"/>
                    <a:pt x="19503" y="1962"/>
                  </a:cubicBezTo>
                  <a:cubicBezTo>
                    <a:pt x="19587" y="1450"/>
                    <a:pt x="19729" y="902"/>
                    <a:pt x="19718" y="390"/>
                  </a:cubicBezTo>
                  <a:cubicBezTo>
                    <a:pt x="19706" y="331"/>
                    <a:pt x="19682" y="283"/>
                    <a:pt x="19634" y="271"/>
                  </a:cubicBezTo>
                  <a:cubicBezTo>
                    <a:pt x="19646" y="212"/>
                    <a:pt x="19634" y="176"/>
                    <a:pt x="19551" y="164"/>
                  </a:cubicBezTo>
                  <a:cubicBezTo>
                    <a:pt x="18650" y="46"/>
                    <a:pt x="17734" y="32"/>
                    <a:pt x="16816" y="32"/>
                  </a:cubicBezTo>
                  <a:cubicBezTo>
                    <a:pt x="16533" y="32"/>
                    <a:pt x="16250" y="33"/>
                    <a:pt x="15967" y="33"/>
                  </a:cubicBezTo>
                  <a:lnTo>
                    <a:pt x="12288" y="21"/>
                  </a:lnTo>
                  <a:cubicBezTo>
                    <a:pt x="10335" y="21"/>
                    <a:pt x="8390" y="6"/>
                    <a:pt x="6441" y="6"/>
                  </a:cubicBezTo>
                  <a:cubicBezTo>
                    <a:pt x="5953" y="6"/>
                    <a:pt x="5466" y="7"/>
                    <a:pt x="4978" y="9"/>
                  </a:cubicBezTo>
                  <a:lnTo>
                    <a:pt x="3727" y="9"/>
                  </a:lnTo>
                  <a:cubicBezTo>
                    <a:pt x="3547" y="9"/>
                    <a:pt x="3358" y="1"/>
                    <a:pt x="31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7" name="Google Shape;117;p16"/>
            <p:cNvSpPr/>
            <p:nvPr/>
          </p:nvSpPr>
          <p:spPr>
            <a:xfrm>
              <a:off x="2612707" y="3170190"/>
              <a:ext cx="427641" cy="348183"/>
            </a:xfrm>
            <a:custGeom>
              <a:avLst/>
              <a:gdLst/>
              <a:ahLst/>
              <a:cxnLst/>
              <a:rect l="l" t="t" r="r" b="b"/>
              <a:pathLst>
                <a:path w="19682" h="13139" extrusionOk="0">
                  <a:moveTo>
                    <a:pt x="19182" y="494"/>
                  </a:moveTo>
                  <a:cubicBezTo>
                    <a:pt x="19158" y="518"/>
                    <a:pt x="19146" y="553"/>
                    <a:pt x="19134" y="577"/>
                  </a:cubicBezTo>
                  <a:cubicBezTo>
                    <a:pt x="18979" y="1065"/>
                    <a:pt x="18932" y="1601"/>
                    <a:pt x="18848" y="2113"/>
                  </a:cubicBezTo>
                  <a:cubicBezTo>
                    <a:pt x="18765" y="2637"/>
                    <a:pt x="18681" y="3149"/>
                    <a:pt x="18598" y="3673"/>
                  </a:cubicBezTo>
                  <a:cubicBezTo>
                    <a:pt x="18431" y="4709"/>
                    <a:pt x="18265" y="5732"/>
                    <a:pt x="18098" y="6756"/>
                  </a:cubicBezTo>
                  <a:cubicBezTo>
                    <a:pt x="17931" y="7780"/>
                    <a:pt x="17765" y="8792"/>
                    <a:pt x="17610" y="9804"/>
                  </a:cubicBezTo>
                  <a:cubicBezTo>
                    <a:pt x="17515" y="10340"/>
                    <a:pt x="17431" y="10864"/>
                    <a:pt x="17348" y="11388"/>
                  </a:cubicBezTo>
                  <a:cubicBezTo>
                    <a:pt x="17312" y="11638"/>
                    <a:pt x="17277" y="11888"/>
                    <a:pt x="17229" y="12138"/>
                  </a:cubicBezTo>
                  <a:cubicBezTo>
                    <a:pt x="17217" y="12245"/>
                    <a:pt x="17193" y="12364"/>
                    <a:pt x="17181" y="12483"/>
                  </a:cubicBezTo>
                  <a:cubicBezTo>
                    <a:pt x="17062" y="12471"/>
                    <a:pt x="16943" y="12460"/>
                    <a:pt x="16812" y="12460"/>
                  </a:cubicBezTo>
                  <a:cubicBezTo>
                    <a:pt x="16760" y="12457"/>
                    <a:pt x="16708" y="12456"/>
                    <a:pt x="16655" y="12456"/>
                  </a:cubicBezTo>
                  <a:cubicBezTo>
                    <a:pt x="16434" y="12456"/>
                    <a:pt x="16214" y="12474"/>
                    <a:pt x="16003" y="12483"/>
                  </a:cubicBezTo>
                  <a:cubicBezTo>
                    <a:pt x="15419" y="12507"/>
                    <a:pt x="14848" y="12507"/>
                    <a:pt x="14264" y="12507"/>
                  </a:cubicBezTo>
                  <a:cubicBezTo>
                    <a:pt x="13038" y="12519"/>
                    <a:pt x="11800" y="12519"/>
                    <a:pt x="10573" y="12531"/>
                  </a:cubicBezTo>
                  <a:lnTo>
                    <a:pt x="6894" y="12531"/>
                  </a:lnTo>
                  <a:cubicBezTo>
                    <a:pt x="5668" y="12531"/>
                    <a:pt x="4454" y="12495"/>
                    <a:pt x="3227" y="12495"/>
                  </a:cubicBezTo>
                  <a:lnTo>
                    <a:pt x="1751" y="12495"/>
                  </a:lnTo>
                  <a:cubicBezTo>
                    <a:pt x="1590" y="12495"/>
                    <a:pt x="1424" y="12490"/>
                    <a:pt x="1257" y="12490"/>
                  </a:cubicBezTo>
                  <a:cubicBezTo>
                    <a:pt x="979" y="12490"/>
                    <a:pt x="697" y="12504"/>
                    <a:pt x="429" y="12579"/>
                  </a:cubicBezTo>
                  <a:cubicBezTo>
                    <a:pt x="477" y="12436"/>
                    <a:pt x="524" y="12305"/>
                    <a:pt x="548" y="12162"/>
                  </a:cubicBezTo>
                  <a:cubicBezTo>
                    <a:pt x="596" y="11888"/>
                    <a:pt x="644" y="11626"/>
                    <a:pt x="691" y="11352"/>
                  </a:cubicBezTo>
                  <a:cubicBezTo>
                    <a:pt x="774" y="10852"/>
                    <a:pt x="846" y="10340"/>
                    <a:pt x="929" y="9828"/>
                  </a:cubicBezTo>
                  <a:cubicBezTo>
                    <a:pt x="1084" y="8792"/>
                    <a:pt x="1251" y="7745"/>
                    <a:pt x="1417" y="6709"/>
                  </a:cubicBezTo>
                  <a:cubicBezTo>
                    <a:pt x="1751" y="4673"/>
                    <a:pt x="2072" y="2649"/>
                    <a:pt x="2382" y="613"/>
                  </a:cubicBezTo>
                  <a:cubicBezTo>
                    <a:pt x="2572" y="637"/>
                    <a:pt x="2763" y="637"/>
                    <a:pt x="2941" y="637"/>
                  </a:cubicBezTo>
                  <a:lnTo>
                    <a:pt x="5716" y="637"/>
                  </a:lnTo>
                  <a:cubicBezTo>
                    <a:pt x="6930" y="625"/>
                    <a:pt x="8156" y="625"/>
                    <a:pt x="9371" y="625"/>
                  </a:cubicBezTo>
                  <a:cubicBezTo>
                    <a:pt x="11823" y="613"/>
                    <a:pt x="14264" y="613"/>
                    <a:pt x="16705" y="613"/>
                  </a:cubicBezTo>
                  <a:cubicBezTo>
                    <a:pt x="17527" y="613"/>
                    <a:pt x="18360" y="577"/>
                    <a:pt x="19182" y="494"/>
                  </a:cubicBezTo>
                  <a:close/>
                  <a:moveTo>
                    <a:pt x="3174" y="1"/>
                  </a:moveTo>
                  <a:cubicBezTo>
                    <a:pt x="2890" y="1"/>
                    <a:pt x="2607" y="15"/>
                    <a:pt x="2346" y="89"/>
                  </a:cubicBezTo>
                  <a:cubicBezTo>
                    <a:pt x="2263" y="113"/>
                    <a:pt x="2060" y="279"/>
                    <a:pt x="2037" y="410"/>
                  </a:cubicBezTo>
                  <a:cubicBezTo>
                    <a:pt x="1989" y="458"/>
                    <a:pt x="1953" y="518"/>
                    <a:pt x="1941" y="577"/>
                  </a:cubicBezTo>
                  <a:cubicBezTo>
                    <a:pt x="1596" y="2637"/>
                    <a:pt x="1263" y="4697"/>
                    <a:pt x="929" y="6756"/>
                  </a:cubicBezTo>
                  <a:cubicBezTo>
                    <a:pt x="763" y="7804"/>
                    <a:pt x="596" y="8840"/>
                    <a:pt x="417" y="9888"/>
                  </a:cubicBezTo>
                  <a:cubicBezTo>
                    <a:pt x="334" y="10400"/>
                    <a:pt x="251" y="10900"/>
                    <a:pt x="167" y="11412"/>
                  </a:cubicBezTo>
                  <a:cubicBezTo>
                    <a:pt x="84" y="11888"/>
                    <a:pt x="1" y="12364"/>
                    <a:pt x="24" y="12841"/>
                  </a:cubicBezTo>
                  <a:cubicBezTo>
                    <a:pt x="12" y="12876"/>
                    <a:pt x="12" y="12924"/>
                    <a:pt x="36" y="12948"/>
                  </a:cubicBezTo>
                  <a:cubicBezTo>
                    <a:pt x="36" y="13008"/>
                    <a:pt x="70" y="13034"/>
                    <a:pt x="109" y="13034"/>
                  </a:cubicBezTo>
                  <a:cubicBezTo>
                    <a:pt x="116" y="13034"/>
                    <a:pt x="124" y="13033"/>
                    <a:pt x="132" y="13031"/>
                  </a:cubicBezTo>
                  <a:cubicBezTo>
                    <a:pt x="322" y="13138"/>
                    <a:pt x="560" y="13126"/>
                    <a:pt x="786" y="13138"/>
                  </a:cubicBezTo>
                  <a:lnTo>
                    <a:pt x="3584" y="13138"/>
                  </a:lnTo>
                  <a:cubicBezTo>
                    <a:pt x="4811" y="13138"/>
                    <a:pt x="6049" y="13102"/>
                    <a:pt x="7275" y="13102"/>
                  </a:cubicBezTo>
                  <a:cubicBezTo>
                    <a:pt x="9728" y="13102"/>
                    <a:pt x="12181" y="13114"/>
                    <a:pt x="14633" y="13126"/>
                  </a:cubicBezTo>
                  <a:cubicBezTo>
                    <a:pt x="15526" y="13126"/>
                    <a:pt x="16419" y="13102"/>
                    <a:pt x="17312" y="12960"/>
                  </a:cubicBezTo>
                  <a:lnTo>
                    <a:pt x="17372" y="12960"/>
                  </a:lnTo>
                  <a:cubicBezTo>
                    <a:pt x="17491" y="12924"/>
                    <a:pt x="17598" y="12817"/>
                    <a:pt x="17622" y="12698"/>
                  </a:cubicBezTo>
                  <a:cubicBezTo>
                    <a:pt x="17669" y="12567"/>
                    <a:pt x="17741" y="12460"/>
                    <a:pt x="17777" y="12329"/>
                  </a:cubicBezTo>
                  <a:cubicBezTo>
                    <a:pt x="17800" y="12209"/>
                    <a:pt x="17824" y="12102"/>
                    <a:pt x="17836" y="11983"/>
                  </a:cubicBezTo>
                  <a:cubicBezTo>
                    <a:pt x="17884" y="11733"/>
                    <a:pt x="17919" y="11483"/>
                    <a:pt x="17955" y="11233"/>
                  </a:cubicBezTo>
                  <a:lnTo>
                    <a:pt x="18217" y="9662"/>
                  </a:lnTo>
                  <a:cubicBezTo>
                    <a:pt x="18384" y="8614"/>
                    <a:pt x="18551" y="7578"/>
                    <a:pt x="18717" y="6542"/>
                  </a:cubicBezTo>
                  <a:cubicBezTo>
                    <a:pt x="18872" y="5530"/>
                    <a:pt x="19039" y="4530"/>
                    <a:pt x="19205" y="3518"/>
                  </a:cubicBezTo>
                  <a:cubicBezTo>
                    <a:pt x="19289" y="3006"/>
                    <a:pt x="19372" y="2482"/>
                    <a:pt x="19455" y="1958"/>
                  </a:cubicBezTo>
                  <a:cubicBezTo>
                    <a:pt x="19527" y="1446"/>
                    <a:pt x="19682" y="910"/>
                    <a:pt x="19658" y="387"/>
                  </a:cubicBezTo>
                  <a:cubicBezTo>
                    <a:pt x="19658" y="327"/>
                    <a:pt x="19622" y="291"/>
                    <a:pt x="19574" y="268"/>
                  </a:cubicBezTo>
                  <a:cubicBezTo>
                    <a:pt x="19586" y="220"/>
                    <a:pt x="19574" y="172"/>
                    <a:pt x="19503" y="172"/>
                  </a:cubicBezTo>
                  <a:cubicBezTo>
                    <a:pt x="18577" y="43"/>
                    <a:pt x="17644" y="28"/>
                    <a:pt x="16714" y="28"/>
                  </a:cubicBezTo>
                  <a:cubicBezTo>
                    <a:pt x="16449" y="28"/>
                    <a:pt x="16184" y="29"/>
                    <a:pt x="15919" y="29"/>
                  </a:cubicBezTo>
                  <a:lnTo>
                    <a:pt x="12228" y="29"/>
                  </a:lnTo>
                  <a:cubicBezTo>
                    <a:pt x="9799" y="18"/>
                    <a:pt x="7359" y="6"/>
                    <a:pt x="4918" y="6"/>
                  </a:cubicBezTo>
                  <a:lnTo>
                    <a:pt x="3680" y="6"/>
                  </a:lnTo>
                  <a:cubicBezTo>
                    <a:pt x="3514" y="6"/>
                    <a:pt x="3344" y="1"/>
                    <a:pt x="3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8" name="Google Shape;118;p16"/>
            <p:cNvSpPr/>
            <p:nvPr/>
          </p:nvSpPr>
          <p:spPr>
            <a:xfrm>
              <a:off x="3053015" y="3170190"/>
              <a:ext cx="427641" cy="348183"/>
            </a:xfrm>
            <a:custGeom>
              <a:avLst/>
              <a:gdLst/>
              <a:ahLst/>
              <a:cxnLst/>
              <a:rect l="l" t="t" r="r" b="b"/>
              <a:pathLst>
                <a:path w="19682" h="13139" extrusionOk="0">
                  <a:moveTo>
                    <a:pt x="19181" y="494"/>
                  </a:moveTo>
                  <a:lnTo>
                    <a:pt x="19181" y="494"/>
                  </a:lnTo>
                  <a:cubicBezTo>
                    <a:pt x="19157" y="518"/>
                    <a:pt x="19145" y="553"/>
                    <a:pt x="19133" y="577"/>
                  </a:cubicBezTo>
                  <a:cubicBezTo>
                    <a:pt x="18979" y="1065"/>
                    <a:pt x="18931" y="1601"/>
                    <a:pt x="18848" y="2113"/>
                  </a:cubicBezTo>
                  <a:cubicBezTo>
                    <a:pt x="18764" y="2637"/>
                    <a:pt x="18681" y="3149"/>
                    <a:pt x="18598" y="3673"/>
                  </a:cubicBezTo>
                  <a:cubicBezTo>
                    <a:pt x="18431" y="4709"/>
                    <a:pt x="18264" y="5732"/>
                    <a:pt x="18098" y="6756"/>
                  </a:cubicBezTo>
                  <a:cubicBezTo>
                    <a:pt x="17931" y="7780"/>
                    <a:pt x="17764" y="8792"/>
                    <a:pt x="17609" y="9804"/>
                  </a:cubicBezTo>
                  <a:cubicBezTo>
                    <a:pt x="17514" y="10340"/>
                    <a:pt x="17431" y="10864"/>
                    <a:pt x="17347" y="11388"/>
                  </a:cubicBezTo>
                  <a:cubicBezTo>
                    <a:pt x="17312" y="11638"/>
                    <a:pt x="17276" y="11888"/>
                    <a:pt x="17228" y="12138"/>
                  </a:cubicBezTo>
                  <a:cubicBezTo>
                    <a:pt x="17216" y="12245"/>
                    <a:pt x="17193" y="12364"/>
                    <a:pt x="17181" y="12483"/>
                  </a:cubicBezTo>
                  <a:cubicBezTo>
                    <a:pt x="17062" y="12471"/>
                    <a:pt x="16943" y="12460"/>
                    <a:pt x="16812" y="12460"/>
                  </a:cubicBezTo>
                  <a:cubicBezTo>
                    <a:pt x="16759" y="12457"/>
                    <a:pt x="16707" y="12456"/>
                    <a:pt x="16655" y="12456"/>
                  </a:cubicBezTo>
                  <a:cubicBezTo>
                    <a:pt x="16434" y="12456"/>
                    <a:pt x="16214" y="12474"/>
                    <a:pt x="16002" y="12483"/>
                  </a:cubicBezTo>
                  <a:cubicBezTo>
                    <a:pt x="15419" y="12507"/>
                    <a:pt x="14847" y="12507"/>
                    <a:pt x="14264" y="12507"/>
                  </a:cubicBezTo>
                  <a:cubicBezTo>
                    <a:pt x="13037" y="12519"/>
                    <a:pt x="11799" y="12519"/>
                    <a:pt x="10573" y="12531"/>
                  </a:cubicBezTo>
                  <a:lnTo>
                    <a:pt x="6894" y="12531"/>
                  </a:lnTo>
                  <a:cubicBezTo>
                    <a:pt x="5667" y="12531"/>
                    <a:pt x="4453" y="12495"/>
                    <a:pt x="3227" y="12495"/>
                  </a:cubicBezTo>
                  <a:lnTo>
                    <a:pt x="1750" y="12495"/>
                  </a:lnTo>
                  <a:cubicBezTo>
                    <a:pt x="1589" y="12495"/>
                    <a:pt x="1424" y="12490"/>
                    <a:pt x="1257" y="12490"/>
                  </a:cubicBezTo>
                  <a:cubicBezTo>
                    <a:pt x="978" y="12490"/>
                    <a:pt x="697" y="12504"/>
                    <a:pt x="429" y="12579"/>
                  </a:cubicBezTo>
                  <a:cubicBezTo>
                    <a:pt x="476" y="12436"/>
                    <a:pt x="524" y="12305"/>
                    <a:pt x="548" y="12162"/>
                  </a:cubicBezTo>
                  <a:cubicBezTo>
                    <a:pt x="595" y="11888"/>
                    <a:pt x="643" y="11626"/>
                    <a:pt x="691" y="11352"/>
                  </a:cubicBezTo>
                  <a:cubicBezTo>
                    <a:pt x="774" y="10852"/>
                    <a:pt x="845" y="10340"/>
                    <a:pt x="929" y="9828"/>
                  </a:cubicBezTo>
                  <a:cubicBezTo>
                    <a:pt x="1083" y="8792"/>
                    <a:pt x="1250" y="7745"/>
                    <a:pt x="1417" y="6709"/>
                  </a:cubicBezTo>
                  <a:cubicBezTo>
                    <a:pt x="1750" y="4673"/>
                    <a:pt x="2072" y="2649"/>
                    <a:pt x="2381" y="613"/>
                  </a:cubicBezTo>
                  <a:cubicBezTo>
                    <a:pt x="2572" y="637"/>
                    <a:pt x="2762" y="637"/>
                    <a:pt x="2941" y="637"/>
                  </a:cubicBezTo>
                  <a:lnTo>
                    <a:pt x="5715" y="637"/>
                  </a:lnTo>
                  <a:cubicBezTo>
                    <a:pt x="6929" y="625"/>
                    <a:pt x="8156" y="625"/>
                    <a:pt x="9370" y="625"/>
                  </a:cubicBezTo>
                  <a:cubicBezTo>
                    <a:pt x="11823" y="613"/>
                    <a:pt x="14264" y="613"/>
                    <a:pt x="16704" y="613"/>
                  </a:cubicBezTo>
                  <a:cubicBezTo>
                    <a:pt x="17526" y="613"/>
                    <a:pt x="18359" y="577"/>
                    <a:pt x="19181" y="494"/>
                  </a:cubicBezTo>
                  <a:close/>
                  <a:moveTo>
                    <a:pt x="3173" y="1"/>
                  </a:moveTo>
                  <a:cubicBezTo>
                    <a:pt x="2890" y="1"/>
                    <a:pt x="2606" y="15"/>
                    <a:pt x="2346" y="89"/>
                  </a:cubicBezTo>
                  <a:cubicBezTo>
                    <a:pt x="2262" y="113"/>
                    <a:pt x="2060" y="279"/>
                    <a:pt x="2036" y="410"/>
                  </a:cubicBezTo>
                  <a:cubicBezTo>
                    <a:pt x="1988" y="458"/>
                    <a:pt x="1953" y="518"/>
                    <a:pt x="1941" y="577"/>
                  </a:cubicBezTo>
                  <a:cubicBezTo>
                    <a:pt x="1595" y="2637"/>
                    <a:pt x="1262" y="4697"/>
                    <a:pt x="929" y="6756"/>
                  </a:cubicBezTo>
                  <a:cubicBezTo>
                    <a:pt x="762" y="7804"/>
                    <a:pt x="595" y="8840"/>
                    <a:pt x="417" y="9888"/>
                  </a:cubicBezTo>
                  <a:cubicBezTo>
                    <a:pt x="333" y="10400"/>
                    <a:pt x="250" y="10900"/>
                    <a:pt x="167" y="11412"/>
                  </a:cubicBezTo>
                  <a:cubicBezTo>
                    <a:pt x="83" y="11888"/>
                    <a:pt x="0" y="12364"/>
                    <a:pt x="24" y="12841"/>
                  </a:cubicBezTo>
                  <a:cubicBezTo>
                    <a:pt x="12" y="12876"/>
                    <a:pt x="12" y="12924"/>
                    <a:pt x="36" y="12948"/>
                  </a:cubicBezTo>
                  <a:cubicBezTo>
                    <a:pt x="36" y="12948"/>
                    <a:pt x="36" y="12948"/>
                    <a:pt x="36" y="12960"/>
                  </a:cubicBezTo>
                  <a:cubicBezTo>
                    <a:pt x="36" y="13009"/>
                    <a:pt x="69" y="13034"/>
                    <a:pt x="107" y="13034"/>
                  </a:cubicBezTo>
                  <a:cubicBezTo>
                    <a:pt x="115" y="13034"/>
                    <a:pt x="123" y="13033"/>
                    <a:pt x="131" y="13031"/>
                  </a:cubicBezTo>
                  <a:cubicBezTo>
                    <a:pt x="321" y="13138"/>
                    <a:pt x="560" y="13126"/>
                    <a:pt x="786" y="13138"/>
                  </a:cubicBezTo>
                  <a:lnTo>
                    <a:pt x="3584" y="13138"/>
                  </a:lnTo>
                  <a:cubicBezTo>
                    <a:pt x="4810" y="13138"/>
                    <a:pt x="6048" y="13102"/>
                    <a:pt x="7275" y="13102"/>
                  </a:cubicBezTo>
                  <a:cubicBezTo>
                    <a:pt x="9727" y="13102"/>
                    <a:pt x="12180" y="13114"/>
                    <a:pt x="14633" y="13126"/>
                  </a:cubicBezTo>
                  <a:cubicBezTo>
                    <a:pt x="15538" y="13126"/>
                    <a:pt x="16419" y="13102"/>
                    <a:pt x="17312" y="12960"/>
                  </a:cubicBezTo>
                  <a:lnTo>
                    <a:pt x="17371" y="12960"/>
                  </a:lnTo>
                  <a:cubicBezTo>
                    <a:pt x="17490" y="12924"/>
                    <a:pt x="17597" y="12817"/>
                    <a:pt x="17621" y="12698"/>
                  </a:cubicBezTo>
                  <a:cubicBezTo>
                    <a:pt x="17669" y="12567"/>
                    <a:pt x="17740" y="12460"/>
                    <a:pt x="17776" y="12329"/>
                  </a:cubicBezTo>
                  <a:cubicBezTo>
                    <a:pt x="17800" y="12209"/>
                    <a:pt x="17824" y="12102"/>
                    <a:pt x="17836" y="11983"/>
                  </a:cubicBezTo>
                  <a:cubicBezTo>
                    <a:pt x="17883" y="11733"/>
                    <a:pt x="17919" y="11483"/>
                    <a:pt x="17955" y="11233"/>
                  </a:cubicBezTo>
                  <a:cubicBezTo>
                    <a:pt x="18038" y="10709"/>
                    <a:pt x="18121" y="10185"/>
                    <a:pt x="18217" y="9662"/>
                  </a:cubicBezTo>
                  <a:cubicBezTo>
                    <a:pt x="18383" y="8614"/>
                    <a:pt x="18550" y="7578"/>
                    <a:pt x="18717" y="6542"/>
                  </a:cubicBezTo>
                  <a:cubicBezTo>
                    <a:pt x="18871" y="5530"/>
                    <a:pt x="19038" y="4530"/>
                    <a:pt x="19205" y="3518"/>
                  </a:cubicBezTo>
                  <a:cubicBezTo>
                    <a:pt x="19288" y="3006"/>
                    <a:pt x="19371" y="2482"/>
                    <a:pt x="19455" y="1958"/>
                  </a:cubicBezTo>
                  <a:cubicBezTo>
                    <a:pt x="19526" y="1446"/>
                    <a:pt x="19681" y="910"/>
                    <a:pt x="19657" y="387"/>
                  </a:cubicBezTo>
                  <a:cubicBezTo>
                    <a:pt x="19657" y="327"/>
                    <a:pt x="19622" y="291"/>
                    <a:pt x="19574" y="268"/>
                  </a:cubicBezTo>
                  <a:cubicBezTo>
                    <a:pt x="19586" y="220"/>
                    <a:pt x="19574" y="172"/>
                    <a:pt x="19502" y="172"/>
                  </a:cubicBezTo>
                  <a:cubicBezTo>
                    <a:pt x="18576" y="43"/>
                    <a:pt x="17643" y="28"/>
                    <a:pt x="16714" y="28"/>
                  </a:cubicBezTo>
                  <a:cubicBezTo>
                    <a:pt x="16448" y="28"/>
                    <a:pt x="16183" y="29"/>
                    <a:pt x="15919" y="29"/>
                  </a:cubicBezTo>
                  <a:lnTo>
                    <a:pt x="12228" y="29"/>
                  </a:lnTo>
                  <a:cubicBezTo>
                    <a:pt x="9799" y="18"/>
                    <a:pt x="7358" y="6"/>
                    <a:pt x="4917" y="6"/>
                  </a:cubicBezTo>
                  <a:lnTo>
                    <a:pt x="3679" y="6"/>
                  </a:lnTo>
                  <a:cubicBezTo>
                    <a:pt x="3514" y="6"/>
                    <a:pt x="3344" y="1"/>
                    <a:pt x="3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9" name="Google Shape;119;p16"/>
            <p:cNvSpPr/>
            <p:nvPr/>
          </p:nvSpPr>
          <p:spPr>
            <a:xfrm>
              <a:off x="3493301" y="3170190"/>
              <a:ext cx="427641" cy="348183"/>
            </a:xfrm>
            <a:custGeom>
              <a:avLst/>
              <a:gdLst/>
              <a:ahLst/>
              <a:cxnLst/>
              <a:rect l="l" t="t" r="r" b="b"/>
              <a:pathLst>
                <a:path w="19682" h="13139" extrusionOk="0">
                  <a:moveTo>
                    <a:pt x="19181" y="494"/>
                  </a:moveTo>
                  <a:lnTo>
                    <a:pt x="19181" y="494"/>
                  </a:lnTo>
                  <a:cubicBezTo>
                    <a:pt x="19158" y="518"/>
                    <a:pt x="19146" y="553"/>
                    <a:pt x="19134" y="577"/>
                  </a:cubicBezTo>
                  <a:cubicBezTo>
                    <a:pt x="18979" y="1065"/>
                    <a:pt x="18931" y="1601"/>
                    <a:pt x="18848" y="2113"/>
                  </a:cubicBezTo>
                  <a:cubicBezTo>
                    <a:pt x="18765" y="2637"/>
                    <a:pt x="18681" y="3149"/>
                    <a:pt x="18598" y="3673"/>
                  </a:cubicBezTo>
                  <a:cubicBezTo>
                    <a:pt x="18431" y="4709"/>
                    <a:pt x="18265" y="5732"/>
                    <a:pt x="18098" y="6756"/>
                  </a:cubicBezTo>
                  <a:cubicBezTo>
                    <a:pt x="17931" y="7780"/>
                    <a:pt x="17765" y="8792"/>
                    <a:pt x="17610" y="9804"/>
                  </a:cubicBezTo>
                  <a:cubicBezTo>
                    <a:pt x="17526" y="10340"/>
                    <a:pt x="17431" y="10864"/>
                    <a:pt x="17348" y="11388"/>
                  </a:cubicBezTo>
                  <a:cubicBezTo>
                    <a:pt x="17312" y="11638"/>
                    <a:pt x="17276" y="11888"/>
                    <a:pt x="17229" y="12138"/>
                  </a:cubicBezTo>
                  <a:cubicBezTo>
                    <a:pt x="17217" y="12245"/>
                    <a:pt x="17193" y="12364"/>
                    <a:pt x="17181" y="12483"/>
                  </a:cubicBezTo>
                  <a:cubicBezTo>
                    <a:pt x="17062" y="12471"/>
                    <a:pt x="16943" y="12460"/>
                    <a:pt x="16812" y="12460"/>
                  </a:cubicBezTo>
                  <a:cubicBezTo>
                    <a:pt x="16760" y="12457"/>
                    <a:pt x="16707" y="12456"/>
                    <a:pt x="16655" y="12456"/>
                  </a:cubicBezTo>
                  <a:cubicBezTo>
                    <a:pt x="16434" y="12456"/>
                    <a:pt x="16214" y="12474"/>
                    <a:pt x="16002" y="12483"/>
                  </a:cubicBezTo>
                  <a:cubicBezTo>
                    <a:pt x="15419" y="12507"/>
                    <a:pt x="14848" y="12507"/>
                    <a:pt x="14264" y="12507"/>
                  </a:cubicBezTo>
                  <a:cubicBezTo>
                    <a:pt x="13038" y="12519"/>
                    <a:pt x="11800" y="12519"/>
                    <a:pt x="10573" y="12531"/>
                  </a:cubicBezTo>
                  <a:lnTo>
                    <a:pt x="6894" y="12531"/>
                  </a:lnTo>
                  <a:cubicBezTo>
                    <a:pt x="5668" y="12531"/>
                    <a:pt x="4453" y="12495"/>
                    <a:pt x="3227" y="12495"/>
                  </a:cubicBezTo>
                  <a:lnTo>
                    <a:pt x="1751" y="12495"/>
                  </a:lnTo>
                  <a:cubicBezTo>
                    <a:pt x="1590" y="12495"/>
                    <a:pt x="1424" y="12490"/>
                    <a:pt x="1257" y="12490"/>
                  </a:cubicBezTo>
                  <a:cubicBezTo>
                    <a:pt x="979" y="12490"/>
                    <a:pt x="697" y="12504"/>
                    <a:pt x="429" y="12579"/>
                  </a:cubicBezTo>
                  <a:cubicBezTo>
                    <a:pt x="477" y="12436"/>
                    <a:pt x="524" y="12305"/>
                    <a:pt x="548" y="12162"/>
                  </a:cubicBezTo>
                  <a:cubicBezTo>
                    <a:pt x="596" y="11888"/>
                    <a:pt x="643" y="11626"/>
                    <a:pt x="691" y="11352"/>
                  </a:cubicBezTo>
                  <a:cubicBezTo>
                    <a:pt x="774" y="10852"/>
                    <a:pt x="846" y="10340"/>
                    <a:pt x="929" y="9828"/>
                  </a:cubicBezTo>
                  <a:cubicBezTo>
                    <a:pt x="1084" y="8792"/>
                    <a:pt x="1251" y="7745"/>
                    <a:pt x="1417" y="6709"/>
                  </a:cubicBezTo>
                  <a:cubicBezTo>
                    <a:pt x="1751" y="4673"/>
                    <a:pt x="2072" y="2649"/>
                    <a:pt x="2394" y="613"/>
                  </a:cubicBezTo>
                  <a:cubicBezTo>
                    <a:pt x="2572" y="637"/>
                    <a:pt x="2763" y="637"/>
                    <a:pt x="2941" y="637"/>
                  </a:cubicBezTo>
                  <a:lnTo>
                    <a:pt x="5715" y="637"/>
                  </a:lnTo>
                  <a:cubicBezTo>
                    <a:pt x="6930" y="625"/>
                    <a:pt x="8156" y="625"/>
                    <a:pt x="9383" y="625"/>
                  </a:cubicBezTo>
                  <a:cubicBezTo>
                    <a:pt x="11823" y="613"/>
                    <a:pt x="14264" y="613"/>
                    <a:pt x="16705" y="613"/>
                  </a:cubicBezTo>
                  <a:cubicBezTo>
                    <a:pt x="17538" y="613"/>
                    <a:pt x="18360" y="577"/>
                    <a:pt x="19181" y="494"/>
                  </a:cubicBezTo>
                  <a:close/>
                  <a:moveTo>
                    <a:pt x="3174" y="1"/>
                  </a:moveTo>
                  <a:cubicBezTo>
                    <a:pt x="2890" y="1"/>
                    <a:pt x="2606" y="15"/>
                    <a:pt x="2346" y="89"/>
                  </a:cubicBezTo>
                  <a:cubicBezTo>
                    <a:pt x="2263" y="113"/>
                    <a:pt x="2060" y="279"/>
                    <a:pt x="2036" y="410"/>
                  </a:cubicBezTo>
                  <a:cubicBezTo>
                    <a:pt x="1989" y="458"/>
                    <a:pt x="1953" y="518"/>
                    <a:pt x="1941" y="577"/>
                  </a:cubicBezTo>
                  <a:cubicBezTo>
                    <a:pt x="1596" y="2637"/>
                    <a:pt x="1263" y="4697"/>
                    <a:pt x="929" y="6756"/>
                  </a:cubicBezTo>
                  <a:cubicBezTo>
                    <a:pt x="762" y="7804"/>
                    <a:pt x="596" y="8840"/>
                    <a:pt x="417" y="9888"/>
                  </a:cubicBezTo>
                  <a:cubicBezTo>
                    <a:pt x="334" y="10400"/>
                    <a:pt x="250" y="10900"/>
                    <a:pt x="167" y="11412"/>
                  </a:cubicBezTo>
                  <a:cubicBezTo>
                    <a:pt x="84" y="11888"/>
                    <a:pt x="0" y="12364"/>
                    <a:pt x="24" y="12841"/>
                  </a:cubicBezTo>
                  <a:cubicBezTo>
                    <a:pt x="12" y="12876"/>
                    <a:pt x="12" y="12924"/>
                    <a:pt x="36" y="12948"/>
                  </a:cubicBezTo>
                  <a:cubicBezTo>
                    <a:pt x="36" y="13008"/>
                    <a:pt x="70" y="13034"/>
                    <a:pt x="108" y="13034"/>
                  </a:cubicBezTo>
                  <a:cubicBezTo>
                    <a:pt x="116" y="13034"/>
                    <a:pt x="124" y="13033"/>
                    <a:pt x="131" y="13031"/>
                  </a:cubicBezTo>
                  <a:cubicBezTo>
                    <a:pt x="322" y="13138"/>
                    <a:pt x="560" y="13126"/>
                    <a:pt x="786" y="13138"/>
                  </a:cubicBezTo>
                  <a:lnTo>
                    <a:pt x="3584" y="13138"/>
                  </a:lnTo>
                  <a:cubicBezTo>
                    <a:pt x="4811" y="13138"/>
                    <a:pt x="6049" y="13102"/>
                    <a:pt x="7275" y="13102"/>
                  </a:cubicBezTo>
                  <a:cubicBezTo>
                    <a:pt x="9728" y="13102"/>
                    <a:pt x="12181" y="13114"/>
                    <a:pt x="14633" y="13126"/>
                  </a:cubicBezTo>
                  <a:cubicBezTo>
                    <a:pt x="15538" y="13126"/>
                    <a:pt x="16419" y="13102"/>
                    <a:pt x="17312" y="12960"/>
                  </a:cubicBezTo>
                  <a:lnTo>
                    <a:pt x="17372" y="12960"/>
                  </a:lnTo>
                  <a:cubicBezTo>
                    <a:pt x="17491" y="12924"/>
                    <a:pt x="17598" y="12817"/>
                    <a:pt x="17622" y="12698"/>
                  </a:cubicBezTo>
                  <a:cubicBezTo>
                    <a:pt x="17669" y="12567"/>
                    <a:pt x="17741" y="12460"/>
                    <a:pt x="17776" y="12329"/>
                  </a:cubicBezTo>
                  <a:cubicBezTo>
                    <a:pt x="17800" y="12209"/>
                    <a:pt x="17824" y="12102"/>
                    <a:pt x="17836" y="11983"/>
                  </a:cubicBezTo>
                  <a:cubicBezTo>
                    <a:pt x="17884" y="11733"/>
                    <a:pt x="17919" y="11483"/>
                    <a:pt x="17955" y="11233"/>
                  </a:cubicBezTo>
                  <a:cubicBezTo>
                    <a:pt x="18038" y="10709"/>
                    <a:pt x="18134" y="10185"/>
                    <a:pt x="18217" y="9662"/>
                  </a:cubicBezTo>
                  <a:cubicBezTo>
                    <a:pt x="18384" y="8614"/>
                    <a:pt x="18550" y="7578"/>
                    <a:pt x="18717" y="6542"/>
                  </a:cubicBezTo>
                  <a:cubicBezTo>
                    <a:pt x="18872" y="5530"/>
                    <a:pt x="19039" y="4530"/>
                    <a:pt x="19205" y="3518"/>
                  </a:cubicBezTo>
                  <a:cubicBezTo>
                    <a:pt x="19289" y="3006"/>
                    <a:pt x="19372" y="2482"/>
                    <a:pt x="19455" y="1958"/>
                  </a:cubicBezTo>
                  <a:cubicBezTo>
                    <a:pt x="19527" y="1446"/>
                    <a:pt x="19681" y="910"/>
                    <a:pt x="19658" y="387"/>
                  </a:cubicBezTo>
                  <a:cubicBezTo>
                    <a:pt x="19658" y="327"/>
                    <a:pt x="19622" y="291"/>
                    <a:pt x="19574" y="268"/>
                  </a:cubicBezTo>
                  <a:cubicBezTo>
                    <a:pt x="19586" y="220"/>
                    <a:pt x="19574" y="172"/>
                    <a:pt x="19503" y="172"/>
                  </a:cubicBezTo>
                  <a:cubicBezTo>
                    <a:pt x="18577" y="43"/>
                    <a:pt x="17644" y="28"/>
                    <a:pt x="16714" y="28"/>
                  </a:cubicBezTo>
                  <a:cubicBezTo>
                    <a:pt x="16449" y="28"/>
                    <a:pt x="16184" y="29"/>
                    <a:pt x="15919" y="29"/>
                  </a:cubicBezTo>
                  <a:lnTo>
                    <a:pt x="12240" y="29"/>
                  </a:lnTo>
                  <a:cubicBezTo>
                    <a:pt x="9799" y="18"/>
                    <a:pt x="7359" y="6"/>
                    <a:pt x="4918" y="6"/>
                  </a:cubicBezTo>
                  <a:lnTo>
                    <a:pt x="3679" y="6"/>
                  </a:lnTo>
                  <a:cubicBezTo>
                    <a:pt x="3514" y="6"/>
                    <a:pt x="3344" y="1"/>
                    <a:pt x="3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0" name="Google Shape;120;p16"/>
            <p:cNvSpPr/>
            <p:nvPr/>
          </p:nvSpPr>
          <p:spPr>
            <a:xfrm>
              <a:off x="3933587" y="3170190"/>
              <a:ext cx="427641" cy="348183"/>
            </a:xfrm>
            <a:custGeom>
              <a:avLst/>
              <a:gdLst/>
              <a:ahLst/>
              <a:cxnLst/>
              <a:rect l="l" t="t" r="r" b="b"/>
              <a:pathLst>
                <a:path w="19682" h="13139" extrusionOk="0">
                  <a:moveTo>
                    <a:pt x="19182" y="494"/>
                  </a:moveTo>
                  <a:lnTo>
                    <a:pt x="19182" y="494"/>
                  </a:lnTo>
                  <a:cubicBezTo>
                    <a:pt x="19158" y="518"/>
                    <a:pt x="19146" y="553"/>
                    <a:pt x="19134" y="577"/>
                  </a:cubicBezTo>
                  <a:cubicBezTo>
                    <a:pt x="18979" y="1065"/>
                    <a:pt x="18932" y="1601"/>
                    <a:pt x="18848" y="2113"/>
                  </a:cubicBezTo>
                  <a:cubicBezTo>
                    <a:pt x="18765" y="2637"/>
                    <a:pt x="18682" y="3149"/>
                    <a:pt x="18598" y="3673"/>
                  </a:cubicBezTo>
                  <a:cubicBezTo>
                    <a:pt x="18432" y="4709"/>
                    <a:pt x="18265" y="5732"/>
                    <a:pt x="18098" y="6756"/>
                  </a:cubicBezTo>
                  <a:cubicBezTo>
                    <a:pt x="17932" y="7780"/>
                    <a:pt x="17765" y="8792"/>
                    <a:pt x="17610" y="9804"/>
                  </a:cubicBezTo>
                  <a:cubicBezTo>
                    <a:pt x="17515" y="10340"/>
                    <a:pt x="17432" y="10864"/>
                    <a:pt x="17348" y="11388"/>
                  </a:cubicBezTo>
                  <a:cubicBezTo>
                    <a:pt x="17313" y="11638"/>
                    <a:pt x="17277" y="11888"/>
                    <a:pt x="17229" y="12138"/>
                  </a:cubicBezTo>
                  <a:cubicBezTo>
                    <a:pt x="17217" y="12245"/>
                    <a:pt x="17194" y="12364"/>
                    <a:pt x="17182" y="12483"/>
                  </a:cubicBezTo>
                  <a:cubicBezTo>
                    <a:pt x="17063" y="12471"/>
                    <a:pt x="16943" y="12460"/>
                    <a:pt x="16813" y="12460"/>
                  </a:cubicBezTo>
                  <a:cubicBezTo>
                    <a:pt x="16760" y="12457"/>
                    <a:pt x="16708" y="12456"/>
                    <a:pt x="16656" y="12456"/>
                  </a:cubicBezTo>
                  <a:cubicBezTo>
                    <a:pt x="16434" y="12456"/>
                    <a:pt x="16215" y="12474"/>
                    <a:pt x="16003" y="12483"/>
                  </a:cubicBezTo>
                  <a:cubicBezTo>
                    <a:pt x="15419" y="12507"/>
                    <a:pt x="14848" y="12507"/>
                    <a:pt x="14265" y="12507"/>
                  </a:cubicBezTo>
                  <a:cubicBezTo>
                    <a:pt x="13038" y="12519"/>
                    <a:pt x="11800" y="12519"/>
                    <a:pt x="10574" y="12531"/>
                  </a:cubicBezTo>
                  <a:lnTo>
                    <a:pt x="6895" y="12531"/>
                  </a:lnTo>
                  <a:cubicBezTo>
                    <a:pt x="5668" y="12531"/>
                    <a:pt x="4454" y="12495"/>
                    <a:pt x="3227" y="12495"/>
                  </a:cubicBezTo>
                  <a:lnTo>
                    <a:pt x="1751" y="12495"/>
                  </a:lnTo>
                  <a:cubicBezTo>
                    <a:pt x="1590" y="12495"/>
                    <a:pt x="1425" y="12490"/>
                    <a:pt x="1258" y="12490"/>
                  </a:cubicBezTo>
                  <a:cubicBezTo>
                    <a:pt x="979" y="12490"/>
                    <a:pt x="697" y="12504"/>
                    <a:pt x="430" y="12579"/>
                  </a:cubicBezTo>
                  <a:cubicBezTo>
                    <a:pt x="477" y="12436"/>
                    <a:pt x="525" y="12305"/>
                    <a:pt x="549" y="12162"/>
                  </a:cubicBezTo>
                  <a:cubicBezTo>
                    <a:pt x="596" y="11888"/>
                    <a:pt x="644" y="11626"/>
                    <a:pt x="691" y="11352"/>
                  </a:cubicBezTo>
                  <a:cubicBezTo>
                    <a:pt x="775" y="10852"/>
                    <a:pt x="846" y="10340"/>
                    <a:pt x="930" y="9828"/>
                  </a:cubicBezTo>
                  <a:cubicBezTo>
                    <a:pt x="1084" y="8792"/>
                    <a:pt x="1251" y="7745"/>
                    <a:pt x="1418" y="6709"/>
                  </a:cubicBezTo>
                  <a:cubicBezTo>
                    <a:pt x="1751" y="4673"/>
                    <a:pt x="2073" y="2649"/>
                    <a:pt x="2394" y="613"/>
                  </a:cubicBezTo>
                  <a:cubicBezTo>
                    <a:pt x="2573" y="637"/>
                    <a:pt x="2763" y="637"/>
                    <a:pt x="2942" y="637"/>
                  </a:cubicBezTo>
                  <a:lnTo>
                    <a:pt x="5716" y="637"/>
                  </a:lnTo>
                  <a:cubicBezTo>
                    <a:pt x="6930" y="625"/>
                    <a:pt x="8157" y="625"/>
                    <a:pt x="9383" y="625"/>
                  </a:cubicBezTo>
                  <a:cubicBezTo>
                    <a:pt x="11824" y="613"/>
                    <a:pt x="14265" y="613"/>
                    <a:pt x="16705" y="613"/>
                  </a:cubicBezTo>
                  <a:cubicBezTo>
                    <a:pt x="17539" y="613"/>
                    <a:pt x="18360" y="577"/>
                    <a:pt x="19182" y="494"/>
                  </a:cubicBezTo>
                  <a:close/>
                  <a:moveTo>
                    <a:pt x="3174" y="1"/>
                  </a:moveTo>
                  <a:cubicBezTo>
                    <a:pt x="2891" y="1"/>
                    <a:pt x="2607" y="15"/>
                    <a:pt x="2346" y="89"/>
                  </a:cubicBezTo>
                  <a:cubicBezTo>
                    <a:pt x="2263" y="113"/>
                    <a:pt x="2061" y="279"/>
                    <a:pt x="2037" y="410"/>
                  </a:cubicBezTo>
                  <a:cubicBezTo>
                    <a:pt x="1989" y="458"/>
                    <a:pt x="1954" y="518"/>
                    <a:pt x="1942" y="577"/>
                  </a:cubicBezTo>
                  <a:cubicBezTo>
                    <a:pt x="1596" y="2637"/>
                    <a:pt x="1263" y="4697"/>
                    <a:pt x="930" y="6756"/>
                  </a:cubicBezTo>
                  <a:cubicBezTo>
                    <a:pt x="763" y="7804"/>
                    <a:pt x="596" y="8840"/>
                    <a:pt x="418" y="9888"/>
                  </a:cubicBezTo>
                  <a:cubicBezTo>
                    <a:pt x="334" y="10400"/>
                    <a:pt x="251" y="10900"/>
                    <a:pt x="168" y="11412"/>
                  </a:cubicBezTo>
                  <a:cubicBezTo>
                    <a:pt x="84" y="11888"/>
                    <a:pt x="1" y="12364"/>
                    <a:pt x="25" y="12841"/>
                  </a:cubicBezTo>
                  <a:cubicBezTo>
                    <a:pt x="13" y="12876"/>
                    <a:pt x="13" y="12924"/>
                    <a:pt x="37" y="12948"/>
                  </a:cubicBezTo>
                  <a:cubicBezTo>
                    <a:pt x="37" y="12948"/>
                    <a:pt x="37" y="12948"/>
                    <a:pt x="37" y="12960"/>
                  </a:cubicBezTo>
                  <a:cubicBezTo>
                    <a:pt x="47" y="13009"/>
                    <a:pt x="73" y="13034"/>
                    <a:pt x="109" y="13034"/>
                  </a:cubicBezTo>
                  <a:cubicBezTo>
                    <a:pt x="116" y="13034"/>
                    <a:pt x="124" y="13033"/>
                    <a:pt x="132" y="13031"/>
                  </a:cubicBezTo>
                  <a:cubicBezTo>
                    <a:pt x="322" y="13138"/>
                    <a:pt x="560" y="13126"/>
                    <a:pt x="787" y="13138"/>
                  </a:cubicBezTo>
                  <a:lnTo>
                    <a:pt x="3585" y="13138"/>
                  </a:lnTo>
                  <a:cubicBezTo>
                    <a:pt x="4811" y="13138"/>
                    <a:pt x="6049" y="13102"/>
                    <a:pt x="7276" y="13102"/>
                  </a:cubicBezTo>
                  <a:cubicBezTo>
                    <a:pt x="9728" y="13102"/>
                    <a:pt x="12181" y="13114"/>
                    <a:pt x="14634" y="13126"/>
                  </a:cubicBezTo>
                  <a:cubicBezTo>
                    <a:pt x="15539" y="13126"/>
                    <a:pt x="16420" y="13102"/>
                    <a:pt x="17313" y="12960"/>
                  </a:cubicBezTo>
                  <a:lnTo>
                    <a:pt x="17372" y="12960"/>
                  </a:lnTo>
                  <a:cubicBezTo>
                    <a:pt x="17491" y="12924"/>
                    <a:pt x="17598" y="12817"/>
                    <a:pt x="17634" y="12698"/>
                  </a:cubicBezTo>
                  <a:cubicBezTo>
                    <a:pt x="17670" y="12567"/>
                    <a:pt x="17741" y="12460"/>
                    <a:pt x="17777" y="12329"/>
                  </a:cubicBezTo>
                  <a:cubicBezTo>
                    <a:pt x="17801" y="12209"/>
                    <a:pt x="17825" y="12102"/>
                    <a:pt x="17836" y="11983"/>
                  </a:cubicBezTo>
                  <a:cubicBezTo>
                    <a:pt x="17884" y="11733"/>
                    <a:pt x="17920" y="11483"/>
                    <a:pt x="17956" y="11233"/>
                  </a:cubicBezTo>
                  <a:cubicBezTo>
                    <a:pt x="18039" y="10709"/>
                    <a:pt x="18134" y="10185"/>
                    <a:pt x="18217" y="9662"/>
                  </a:cubicBezTo>
                  <a:cubicBezTo>
                    <a:pt x="18384" y="8614"/>
                    <a:pt x="18551" y="7578"/>
                    <a:pt x="18718" y="6542"/>
                  </a:cubicBezTo>
                  <a:cubicBezTo>
                    <a:pt x="18872" y="5530"/>
                    <a:pt x="19039" y="4530"/>
                    <a:pt x="19206" y="3518"/>
                  </a:cubicBezTo>
                  <a:cubicBezTo>
                    <a:pt x="19289" y="3006"/>
                    <a:pt x="19372" y="2482"/>
                    <a:pt x="19456" y="1958"/>
                  </a:cubicBezTo>
                  <a:cubicBezTo>
                    <a:pt x="19527" y="1446"/>
                    <a:pt x="19682" y="910"/>
                    <a:pt x="19658" y="387"/>
                  </a:cubicBezTo>
                  <a:cubicBezTo>
                    <a:pt x="19658" y="327"/>
                    <a:pt x="19622" y="291"/>
                    <a:pt x="19575" y="268"/>
                  </a:cubicBezTo>
                  <a:cubicBezTo>
                    <a:pt x="19599" y="220"/>
                    <a:pt x="19575" y="172"/>
                    <a:pt x="19503" y="172"/>
                  </a:cubicBezTo>
                  <a:cubicBezTo>
                    <a:pt x="18577" y="43"/>
                    <a:pt x="17644" y="28"/>
                    <a:pt x="16715" y="28"/>
                  </a:cubicBezTo>
                  <a:cubicBezTo>
                    <a:pt x="16449" y="28"/>
                    <a:pt x="16184" y="29"/>
                    <a:pt x="15920" y="29"/>
                  </a:cubicBezTo>
                  <a:lnTo>
                    <a:pt x="12241" y="29"/>
                  </a:lnTo>
                  <a:cubicBezTo>
                    <a:pt x="9800" y="18"/>
                    <a:pt x="7359" y="6"/>
                    <a:pt x="4918" y="6"/>
                  </a:cubicBezTo>
                  <a:lnTo>
                    <a:pt x="3680" y="6"/>
                  </a:lnTo>
                  <a:cubicBezTo>
                    <a:pt x="3515" y="6"/>
                    <a:pt x="3344" y="1"/>
                    <a:pt x="3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1" name="Google Shape;121;p16"/>
            <p:cNvSpPr/>
            <p:nvPr/>
          </p:nvSpPr>
          <p:spPr>
            <a:xfrm>
              <a:off x="4373895" y="3170190"/>
              <a:ext cx="427641" cy="348183"/>
            </a:xfrm>
            <a:custGeom>
              <a:avLst/>
              <a:gdLst/>
              <a:ahLst/>
              <a:cxnLst/>
              <a:rect l="l" t="t" r="r" b="b"/>
              <a:pathLst>
                <a:path w="19682" h="13139" extrusionOk="0">
                  <a:moveTo>
                    <a:pt x="19181" y="494"/>
                  </a:moveTo>
                  <a:lnTo>
                    <a:pt x="19181" y="494"/>
                  </a:lnTo>
                  <a:cubicBezTo>
                    <a:pt x="19157" y="518"/>
                    <a:pt x="19146" y="553"/>
                    <a:pt x="19134" y="577"/>
                  </a:cubicBezTo>
                  <a:cubicBezTo>
                    <a:pt x="18979" y="1065"/>
                    <a:pt x="18931" y="1601"/>
                    <a:pt x="18848" y="2113"/>
                  </a:cubicBezTo>
                  <a:cubicBezTo>
                    <a:pt x="18765" y="2637"/>
                    <a:pt x="18681" y="3149"/>
                    <a:pt x="18598" y="3673"/>
                  </a:cubicBezTo>
                  <a:cubicBezTo>
                    <a:pt x="18431" y="4709"/>
                    <a:pt x="18265" y="5732"/>
                    <a:pt x="18098" y="6756"/>
                  </a:cubicBezTo>
                  <a:cubicBezTo>
                    <a:pt x="17931" y="7780"/>
                    <a:pt x="17764" y="8792"/>
                    <a:pt x="17610" y="9804"/>
                  </a:cubicBezTo>
                  <a:cubicBezTo>
                    <a:pt x="17514" y="10340"/>
                    <a:pt x="17431" y="10864"/>
                    <a:pt x="17348" y="11388"/>
                  </a:cubicBezTo>
                  <a:cubicBezTo>
                    <a:pt x="17312" y="11638"/>
                    <a:pt x="17276" y="11888"/>
                    <a:pt x="17229" y="12138"/>
                  </a:cubicBezTo>
                  <a:cubicBezTo>
                    <a:pt x="17217" y="12245"/>
                    <a:pt x="17193" y="12364"/>
                    <a:pt x="17181" y="12483"/>
                  </a:cubicBezTo>
                  <a:cubicBezTo>
                    <a:pt x="17062" y="12471"/>
                    <a:pt x="16943" y="12460"/>
                    <a:pt x="16812" y="12460"/>
                  </a:cubicBezTo>
                  <a:cubicBezTo>
                    <a:pt x="16760" y="12457"/>
                    <a:pt x="16707" y="12456"/>
                    <a:pt x="16655" y="12456"/>
                  </a:cubicBezTo>
                  <a:cubicBezTo>
                    <a:pt x="16434" y="12456"/>
                    <a:pt x="16214" y="12474"/>
                    <a:pt x="16002" y="12483"/>
                  </a:cubicBezTo>
                  <a:cubicBezTo>
                    <a:pt x="15419" y="12507"/>
                    <a:pt x="14847" y="12507"/>
                    <a:pt x="14264" y="12507"/>
                  </a:cubicBezTo>
                  <a:cubicBezTo>
                    <a:pt x="13038" y="12519"/>
                    <a:pt x="11799" y="12519"/>
                    <a:pt x="10573" y="12531"/>
                  </a:cubicBezTo>
                  <a:lnTo>
                    <a:pt x="6894" y="12531"/>
                  </a:lnTo>
                  <a:cubicBezTo>
                    <a:pt x="5668" y="12531"/>
                    <a:pt x="4453" y="12495"/>
                    <a:pt x="3227" y="12495"/>
                  </a:cubicBezTo>
                  <a:lnTo>
                    <a:pt x="1751" y="12495"/>
                  </a:lnTo>
                  <a:cubicBezTo>
                    <a:pt x="1590" y="12495"/>
                    <a:pt x="1424" y="12490"/>
                    <a:pt x="1257" y="12490"/>
                  </a:cubicBezTo>
                  <a:cubicBezTo>
                    <a:pt x="979" y="12490"/>
                    <a:pt x="697" y="12504"/>
                    <a:pt x="429" y="12579"/>
                  </a:cubicBezTo>
                  <a:cubicBezTo>
                    <a:pt x="477" y="12436"/>
                    <a:pt x="524" y="12305"/>
                    <a:pt x="548" y="12162"/>
                  </a:cubicBezTo>
                  <a:cubicBezTo>
                    <a:pt x="596" y="11888"/>
                    <a:pt x="643" y="11626"/>
                    <a:pt x="691" y="11352"/>
                  </a:cubicBezTo>
                  <a:cubicBezTo>
                    <a:pt x="774" y="10852"/>
                    <a:pt x="846" y="10340"/>
                    <a:pt x="929" y="9828"/>
                  </a:cubicBezTo>
                  <a:cubicBezTo>
                    <a:pt x="1084" y="8792"/>
                    <a:pt x="1250" y="7745"/>
                    <a:pt x="1417" y="6709"/>
                  </a:cubicBezTo>
                  <a:cubicBezTo>
                    <a:pt x="1751" y="4673"/>
                    <a:pt x="2072" y="2649"/>
                    <a:pt x="2393" y="613"/>
                  </a:cubicBezTo>
                  <a:cubicBezTo>
                    <a:pt x="2572" y="637"/>
                    <a:pt x="2763" y="637"/>
                    <a:pt x="2941" y="637"/>
                  </a:cubicBezTo>
                  <a:lnTo>
                    <a:pt x="5715" y="637"/>
                  </a:lnTo>
                  <a:cubicBezTo>
                    <a:pt x="6930" y="625"/>
                    <a:pt x="8156" y="625"/>
                    <a:pt x="9382" y="625"/>
                  </a:cubicBezTo>
                  <a:cubicBezTo>
                    <a:pt x="11823" y="613"/>
                    <a:pt x="14264" y="613"/>
                    <a:pt x="16705" y="613"/>
                  </a:cubicBezTo>
                  <a:cubicBezTo>
                    <a:pt x="17538" y="613"/>
                    <a:pt x="18360" y="577"/>
                    <a:pt x="19181" y="494"/>
                  </a:cubicBezTo>
                  <a:close/>
                  <a:moveTo>
                    <a:pt x="3174" y="1"/>
                  </a:moveTo>
                  <a:cubicBezTo>
                    <a:pt x="2890" y="1"/>
                    <a:pt x="2606" y="15"/>
                    <a:pt x="2346" y="89"/>
                  </a:cubicBezTo>
                  <a:cubicBezTo>
                    <a:pt x="2263" y="113"/>
                    <a:pt x="2060" y="279"/>
                    <a:pt x="2036" y="410"/>
                  </a:cubicBezTo>
                  <a:cubicBezTo>
                    <a:pt x="1989" y="458"/>
                    <a:pt x="1953" y="518"/>
                    <a:pt x="1941" y="577"/>
                  </a:cubicBezTo>
                  <a:cubicBezTo>
                    <a:pt x="1596" y="2637"/>
                    <a:pt x="1262" y="4697"/>
                    <a:pt x="929" y="6756"/>
                  </a:cubicBezTo>
                  <a:cubicBezTo>
                    <a:pt x="762" y="7804"/>
                    <a:pt x="596" y="8840"/>
                    <a:pt x="417" y="9888"/>
                  </a:cubicBezTo>
                  <a:cubicBezTo>
                    <a:pt x="334" y="10400"/>
                    <a:pt x="250" y="10900"/>
                    <a:pt x="167" y="11412"/>
                  </a:cubicBezTo>
                  <a:cubicBezTo>
                    <a:pt x="84" y="11888"/>
                    <a:pt x="0" y="12364"/>
                    <a:pt x="24" y="12841"/>
                  </a:cubicBezTo>
                  <a:cubicBezTo>
                    <a:pt x="12" y="12876"/>
                    <a:pt x="12" y="12924"/>
                    <a:pt x="36" y="12948"/>
                  </a:cubicBezTo>
                  <a:cubicBezTo>
                    <a:pt x="36" y="13008"/>
                    <a:pt x="69" y="13034"/>
                    <a:pt x="108" y="13034"/>
                  </a:cubicBezTo>
                  <a:cubicBezTo>
                    <a:pt x="116" y="13034"/>
                    <a:pt x="124" y="13033"/>
                    <a:pt x="131" y="13031"/>
                  </a:cubicBezTo>
                  <a:cubicBezTo>
                    <a:pt x="322" y="13138"/>
                    <a:pt x="560" y="13126"/>
                    <a:pt x="786" y="13138"/>
                  </a:cubicBezTo>
                  <a:lnTo>
                    <a:pt x="3584" y="13138"/>
                  </a:lnTo>
                  <a:cubicBezTo>
                    <a:pt x="4810" y="13138"/>
                    <a:pt x="6049" y="13102"/>
                    <a:pt x="7275" y="13102"/>
                  </a:cubicBezTo>
                  <a:cubicBezTo>
                    <a:pt x="9728" y="13102"/>
                    <a:pt x="12180" y="13114"/>
                    <a:pt x="14633" y="13126"/>
                  </a:cubicBezTo>
                  <a:cubicBezTo>
                    <a:pt x="15538" y="13126"/>
                    <a:pt x="16419" y="13102"/>
                    <a:pt x="17312" y="12960"/>
                  </a:cubicBezTo>
                  <a:lnTo>
                    <a:pt x="17372" y="12960"/>
                  </a:lnTo>
                  <a:cubicBezTo>
                    <a:pt x="17491" y="12924"/>
                    <a:pt x="17598" y="12817"/>
                    <a:pt x="17633" y="12698"/>
                  </a:cubicBezTo>
                  <a:cubicBezTo>
                    <a:pt x="17669" y="12567"/>
                    <a:pt x="17741" y="12460"/>
                    <a:pt x="17776" y="12329"/>
                  </a:cubicBezTo>
                  <a:cubicBezTo>
                    <a:pt x="17800" y="12209"/>
                    <a:pt x="17824" y="12102"/>
                    <a:pt x="17836" y="11983"/>
                  </a:cubicBezTo>
                  <a:cubicBezTo>
                    <a:pt x="17884" y="11733"/>
                    <a:pt x="17919" y="11483"/>
                    <a:pt x="17955" y="11233"/>
                  </a:cubicBezTo>
                  <a:cubicBezTo>
                    <a:pt x="18038" y="10709"/>
                    <a:pt x="18122" y="10185"/>
                    <a:pt x="18217" y="9662"/>
                  </a:cubicBezTo>
                  <a:cubicBezTo>
                    <a:pt x="18384" y="8614"/>
                    <a:pt x="18550" y="7578"/>
                    <a:pt x="18717" y="6542"/>
                  </a:cubicBezTo>
                  <a:cubicBezTo>
                    <a:pt x="18872" y="5530"/>
                    <a:pt x="19038" y="4530"/>
                    <a:pt x="19205" y="3518"/>
                  </a:cubicBezTo>
                  <a:cubicBezTo>
                    <a:pt x="19288" y="3006"/>
                    <a:pt x="19372" y="2482"/>
                    <a:pt x="19455" y="1958"/>
                  </a:cubicBezTo>
                  <a:cubicBezTo>
                    <a:pt x="19527" y="1446"/>
                    <a:pt x="19681" y="910"/>
                    <a:pt x="19658" y="387"/>
                  </a:cubicBezTo>
                  <a:cubicBezTo>
                    <a:pt x="19658" y="327"/>
                    <a:pt x="19622" y="291"/>
                    <a:pt x="19574" y="268"/>
                  </a:cubicBezTo>
                  <a:cubicBezTo>
                    <a:pt x="19598" y="220"/>
                    <a:pt x="19574" y="172"/>
                    <a:pt x="19503" y="172"/>
                  </a:cubicBezTo>
                  <a:cubicBezTo>
                    <a:pt x="18577" y="43"/>
                    <a:pt x="17643" y="28"/>
                    <a:pt x="16714" y="28"/>
                  </a:cubicBezTo>
                  <a:cubicBezTo>
                    <a:pt x="16449" y="28"/>
                    <a:pt x="16184" y="29"/>
                    <a:pt x="15919" y="29"/>
                  </a:cubicBezTo>
                  <a:lnTo>
                    <a:pt x="12240" y="29"/>
                  </a:lnTo>
                  <a:cubicBezTo>
                    <a:pt x="9799" y="18"/>
                    <a:pt x="7358" y="6"/>
                    <a:pt x="4918" y="6"/>
                  </a:cubicBezTo>
                  <a:lnTo>
                    <a:pt x="3679" y="6"/>
                  </a:lnTo>
                  <a:cubicBezTo>
                    <a:pt x="3514" y="6"/>
                    <a:pt x="3344" y="1"/>
                    <a:pt x="3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2" name="Google Shape;122;p16"/>
            <p:cNvSpPr/>
            <p:nvPr/>
          </p:nvSpPr>
          <p:spPr>
            <a:xfrm>
              <a:off x="2557606" y="3586558"/>
              <a:ext cx="427641" cy="348289"/>
            </a:xfrm>
            <a:custGeom>
              <a:avLst/>
              <a:gdLst/>
              <a:ahLst/>
              <a:cxnLst/>
              <a:rect l="l" t="t" r="r" b="b"/>
              <a:pathLst>
                <a:path w="19682" h="13143" extrusionOk="0">
                  <a:moveTo>
                    <a:pt x="19182" y="486"/>
                  </a:moveTo>
                  <a:lnTo>
                    <a:pt x="19182" y="486"/>
                  </a:lnTo>
                  <a:cubicBezTo>
                    <a:pt x="19170" y="522"/>
                    <a:pt x="19158" y="546"/>
                    <a:pt x="19146" y="581"/>
                  </a:cubicBezTo>
                  <a:cubicBezTo>
                    <a:pt x="18979" y="1069"/>
                    <a:pt x="18931" y="1605"/>
                    <a:pt x="18848" y="2105"/>
                  </a:cubicBezTo>
                  <a:cubicBezTo>
                    <a:pt x="18765" y="2629"/>
                    <a:pt x="18681" y="3153"/>
                    <a:pt x="18598" y="3677"/>
                  </a:cubicBezTo>
                  <a:cubicBezTo>
                    <a:pt x="18431" y="4701"/>
                    <a:pt x="18265" y="5725"/>
                    <a:pt x="18098" y="6761"/>
                  </a:cubicBezTo>
                  <a:cubicBezTo>
                    <a:pt x="17931" y="7773"/>
                    <a:pt x="17777" y="8785"/>
                    <a:pt x="17610" y="9809"/>
                  </a:cubicBezTo>
                  <a:cubicBezTo>
                    <a:pt x="17527" y="10333"/>
                    <a:pt x="17443" y="10856"/>
                    <a:pt x="17360" y="11380"/>
                  </a:cubicBezTo>
                  <a:cubicBezTo>
                    <a:pt x="17312" y="11630"/>
                    <a:pt x="17277" y="11880"/>
                    <a:pt x="17229" y="12130"/>
                  </a:cubicBezTo>
                  <a:cubicBezTo>
                    <a:pt x="17217" y="12249"/>
                    <a:pt x="17193" y="12357"/>
                    <a:pt x="17181" y="12476"/>
                  </a:cubicBezTo>
                  <a:cubicBezTo>
                    <a:pt x="17181" y="12476"/>
                    <a:pt x="17181" y="12488"/>
                    <a:pt x="17181" y="12488"/>
                  </a:cubicBezTo>
                  <a:cubicBezTo>
                    <a:pt x="17062" y="12464"/>
                    <a:pt x="16943" y="12452"/>
                    <a:pt x="16812" y="12452"/>
                  </a:cubicBezTo>
                  <a:cubicBezTo>
                    <a:pt x="16550" y="12452"/>
                    <a:pt x="16276" y="12464"/>
                    <a:pt x="16003" y="12476"/>
                  </a:cubicBezTo>
                  <a:cubicBezTo>
                    <a:pt x="15419" y="12499"/>
                    <a:pt x="14848" y="12499"/>
                    <a:pt x="14264" y="12511"/>
                  </a:cubicBezTo>
                  <a:cubicBezTo>
                    <a:pt x="13038" y="12511"/>
                    <a:pt x="11812" y="12523"/>
                    <a:pt x="10573" y="12523"/>
                  </a:cubicBezTo>
                  <a:lnTo>
                    <a:pt x="6894" y="12523"/>
                  </a:lnTo>
                  <a:cubicBezTo>
                    <a:pt x="5680" y="12523"/>
                    <a:pt x="4453" y="12488"/>
                    <a:pt x="3239" y="12488"/>
                  </a:cubicBezTo>
                  <a:lnTo>
                    <a:pt x="1763" y="12488"/>
                  </a:lnTo>
                  <a:cubicBezTo>
                    <a:pt x="1597" y="12488"/>
                    <a:pt x="1429" y="12483"/>
                    <a:pt x="1261" y="12483"/>
                  </a:cubicBezTo>
                  <a:cubicBezTo>
                    <a:pt x="981" y="12483"/>
                    <a:pt x="702" y="12496"/>
                    <a:pt x="441" y="12571"/>
                  </a:cubicBezTo>
                  <a:cubicBezTo>
                    <a:pt x="489" y="12440"/>
                    <a:pt x="524" y="12297"/>
                    <a:pt x="548" y="12154"/>
                  </a:cubicBezTo>
                  <a:cubicBezTo>
                    <a:pt x="596" y="11892"/>
                    <a:pt x="643" y="11618"/>
                    <a:pt x="691" y="11356"/>
                  </a:cubicBezTo>
                  <a:cubicBezTo>
                    <a:pt x="786" y="10844"/>
                    <a:pt x="846" y="10333"/>
                    <a:pt x="929" y="9821"/>
                  </a:cubicBezTo>
                  <a:cubicBezTo>
                    <a:pt x="1096" y="8785"/>
                    <a:pt x="1263" y="7749"/>
                    <a:pt x="1429" y="6701"/>
                  </a:cubicBezTo>
                  <a:cubicBezTo>
                    <a:pt x="1751" y="4677"/>
                    <a:pt x="2072" y="2641"/>
                    <a:pt x="2394" y="617"/>
                  </a:cubicBezTo>
                  <a:cubicBezTo>
                    <a:pt x="2483" y="629"/>
                    <a:pt x="2575" y="632"/>
                    <a:pt x="2668" y="632"/>
                  </a:cubicBezTo>
                  <a:cubicBezTo>
                    <a:pt x="2760" y="632"/>
                    <a:pt x="2852" y="629"/>
                    <a:pt x="2941" y="629"/>
                  </a:cubicBezTo>
                  <a:lnTo>
                    <a:pt x="3894" y="629"/>
                  </a:lnTo>
                  <a:cubicBezTo>
                    <a:pt x="4299" y="629"/>
                    <a:pt x="4704" y="634"/>
                    <a:pt x="5108" y="634"/>
                  </a:cubicBezTo>
                  <a:cubicBezTo>
                    <a:pt x="5311" y="634"/>
                    <a:pt x="5513" y="633"/>
                    <a:pt x="5716" y="629"/>
                  </a:cubicBezTo>
                  <a:cubicBezTo>
                    <a:pt x="6942" y="617"/>
                    <a:pt x="8156" y="617"/>
                    <a:pt x="9383" y="617"/>
                  </a:cubicBezTo>
                  <a:cubicBezTo>
                    <a:pt x="11823" y="617"/>
                    <a:pt x="14264" y="617"/>
                    <a:pt x="16717" y="605"/>
                  </a:cubicBezTo>
                  <a:cubicBezTo>
                    <a:pt x="17538" y="605"/>
                    <a:pt x="18360" y="581"/>
                    <a:pt x="19182" y="486"/>
                  </a:cubicBezTo>
                  <a:close/>
                  <a:moveTo>
                    <a:pt x="3083" y="0"/>
                  </a:moveTo>
                  <a:cubicBezTo>
                    <a:pt x="2833" y="0"/>
                    <a:pt x="2584" y="15"/>
                    <a:pt x="2346" y="81"/>
                  </a:cubicBezTo>
                  <a:cubicBezTo>
                    <a:pt x="2263" y="117"/>
                    <a:pt x="2072" y="284"/>
                    <a:pt x="2048" y="415"/>
                  </a:cubicBezTo>
                  <a:cubicBezTo>
                    <a:pt x="2001" y="462"/>
                    <a:pt x="1953" y="522"/>
                    <a:pt x="1953" y="569"/>
                  </a:cubicBezTo>
                  <a:cubicBezTo>
                    <a:pt x="1608" y="2629"/>
                    <a:pt x="1263" y="4689"/>
                    <a:pt x="941" y="6761"/>
                  </a:cubicBezTo>
                  <a:cubicBezTo>
                    <a:pt x="763" y="7796"/>
                    <a:pt x="596" y="8844"/>
                    <a:pt x="429" y="9880"/>
                  </a:cubicBezTo>
                  <a:cubicBezTo>
                    <a:pt x="346" y="10392"/>
                    <a:pt x="251" y="10904"/>
                    <a:pt x="167" y="11416"/>
                  </a:cubicBezTo>
                  <a:cubicBezTo>
                    <a:pt x="96" y="11880"/>
                    <a:pt x="1" y="12357"/>
                    <a:pt x="24" y="12833"/>
                  </a:cubicBezTo>
                  <a:cubicBezTo>
                    <a:pt x="12" y="12880"/>
                    <a:pt x="12" y="12916"/>
                    <a:pt x="36" y="12952"/>
                  </a:cubicBezTo>
                  <a:cubicBezTo>
                    <a:pt x="46" y="13008"/>
                    <a:pt x="70" y="13027"/>
                    <a:pt x="103" y="13027"/>
                  </a:cubicBezTo>
                  <a:cubicBezTo>
                    <a:pt x="112" y="13027"/>
                    <a:pt x="121" y="13026"/>
                    <a:pt x="132" y="13023"/>
                  </a:cubicBezTo>
                  <a:cubicBezTo>
                    <a:pt x="334" y="13142"/>
                    <a:pt x="560" y="13119"/>
                    <a:pt x="786" y="13130"/>
                  </a:cubicBezTo>
                  <a:cubicBezTo>
                    <a:pt x="894" y="13134"/>
                    <a:pt x="1001" y="13136"/>
                    <a:pt x="1108" y="13136"/>
                  </a:cubicBezTo>
                  <a:cubicBezTo>
                    <a:pt x="1322" y="13136"/>
                    <a:pt x="1536" y="13130"/>
                    <a:pt x="1751" y="13130"/>
                  </a:cubicBezTo>
                  <a:lnTo>
                    <a:pt x="3584" y="13130"/>
                  </a:lnTo>
                  <a:cubicBezTo>
                    <a:pt x="4823" y="13130"/>
                    <a:pt x="6049" y="13107"/>
                    <a:pt x="7275" y="13107"/>
                  </a:cubicBezTo>
                  <a:cubicBezTo>
                    <a:pt x="9728" y="13107"/>
                    <a:pt x="12181" y="13119"/>
                    <a:pt x="14633" y="13119"/>
                  </a:cubicBezTo>
                  <a:cubicBezTo>
                    <a:pt x="15538" y="13119"/>
                    <a:pt x="16431" y="13095"/>
                    <a:pt x="17312" y="12964"/>
                  </a:cubicBezTo>
                  <a:cubicBezTo>
                    <a:pt x="17336" y="12964"/>
                    <a:pt x="17360" y="12964"/>
                    <a:pt x="17372" y="12952"/>
                  </a:cubicBezTo>
                  <a:cubicBezTo>
                    <a:pt x="17491" y="12928"/>
                    <a:pt x="17598" y="12821"/>
                    <a:pt x="17634" y="12702"/>
                  </a:cubicBezTo>
                  <a:cubicBezTo>
                    <a:pt x="17669" y="12571"/>
                    <a:pt x="17741" y="12452"/>
                    <a:pt x="17777" y="12321"/>
                  </a:cubicBezTo>
                  <a:cubicBezTo>
                    <a:pt x="17800" y="12214"/>
                    <a:pt x="17824" y="12095"/>
                    <a:pt x="17836" y="11976"/>
                  </a:cubicBezTo>
                  <a:cubicBezTo>
                    <a:pt x="17884" y="11726"/>
                    <a:pt x="17919" y="11476"/>
                    <a:pt x="17967" y="11225"/>
                  </a:cubicBezTo>
                  <a:cubicBezTo>
                    <a:pt x="18050" y="10702"/>
                    <a:pt x="18134" y="10178"/>
                    <a:pt x="18217" y="9654"/>
                  </a:cubicBezTo>
                  <a:lnTo>
                    <a:pt x="18717" y="6534"/>
                  </a:lnTo>
                  <a:cubicBezTo>
                    <a:pt x="18884" y="5534"/>
                    <a:pt x="19039" y="4522"/>
                    <a:pt x="19205" y="3522"/>
                  </a:cubicBezTo>
                  <a:cubicBezTo>
                    <a:pt x="19289" y="2998"/>
                    <a:pt x="19372" y="2474"/>
                    <a:pt x="19455" y="1962"/>
                  </a:cubicBezTo>
                  <a:cubicBezTo>
                    <a:pt x="19539" y="1450"/>
                    <a:pt x="19682" y="903"/>
                    <a:pt x="19658" y="391"/>
                  </a:cubicBezTo>
                  <a:cubicBezTo>
                    <a:pt x="19658" y="319"/>
                    <a:pt x="19622" y="284"/>
                    <a:pt x="19586" y="260"/>
                  </a:cubicBezTo>
                  <a:cubicBezTo>
                    <a:pt x="19598" y="212"/>
                    <a:pt x="19574" y="177"/>
                    <a:pt x="19503" y="165"/>
                  </a:cubicBezTo>
                  <a:cubicBezTo>
                    <a:pt x="18471" y="30"/>
                    <a:pt x="17430" y="22"/>
                    <a:pt x="16396" y="22"/>
                  </a:cubicBezTo>
                  <a:cubicBezTo>
                    <a:pt x="16237" y="22"/>
                    <a:pt x="16078" y="22"/>
                    <a:pt x="15919" y="22"/>
                  </a:cubicBezTo>
                  <a:lnTo>
                    <a:pt x="12240" y="22"/>
                  </a:lnTo>
                  <a:cubicBezTo>
                    <a:pt x="10288" y="22"/>
                    <a:pt x="8335" y="6"/>
                    <a:pt x="6382" y="6"/>
                  </a:cubicBezTo>
                  <a:cubicBezTo>
                    <a:pt x="5894" y="6"/>
                    <a:pt x="5406" y="7"/>
                    <a:pt x="4918" y="10"/>
                  </a:cubicBezTo>
                  <a:lnTo>
                    <a:pt x="3680" y="10"/>
                  </a:lnTo>
                  <a:cubicBezTo>
                    <a:pt x="3484" y="10"/>
                    <a:pt x="3283" y="0"/>
                    <a:pt x="30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3" name="Google Shape;123;p16"/>
            <p:cNvSpPr/>
            <p:nvPr/>
          </p:nvSpPr>
          <p:spPr>
            <a:xfrm>
              <a:off x="2997892" y="3586558"/>
              <a:ext cx="427641" cy="348289"/>
            </a:xfrm>
            <a:custGeom>
              <a:avLst/>
              <a:gdLst/>
              <a:ahLst/>
              <a:cxnLst/>
              <a:rect l="l" t="t" r="r" b="b"/>
              <a:pathLst>
                <a:path w="19682" h="13143" extrusionOk="0">
                  <a:moveTo>
                    <a:pt x="19182" y="486"/>
                  </a:moveTo>
                  <a:lnTo>
                    <a:pt x="19182" y="486"/>
                  </a:lnTo>
                  <a:cubicBezTo>
                    <a:pt x="19170" y="522"/>
                    <a:pt x="19158" y="546"/>
                    <a:pt x="19146" y="581"/>
                  </a:cubicBezTo>
                  <a:cubicBezTo>
                    <a:pt x="18980" y="1069"/>
                    <a:pt x="18932" y="1605"/>
                    <a:pt x="18849" y="2105"/>
                  </a:cubicBezTo>
                  <a:cubicBezTo>
                    <a:pt x="18765" y="2629"/>
                    <a:pt x="18682" y="3153"/>
                    <a:pt x="18599" y="3677"/>
                  </a:cubicBezTo>
                  <a:cubicBezTo>
                    <a:pt x="18432" y="4701"/>
                    <a:pt x="18265" y="5725"/>
                    <a:pt x="18098" y="6761"/>
                  </a:cubicBezTo>
                  <a:lnTo>
                    <a:pt x="17610" y="9809"/>
                  </a:lnTo>
                  <a:cubicBezTo>
                    <a:pt x="17527" y="10333"/>
                    <a:pt x="17444" y="10856"/>
                    <a:pt x="17360" y="11380"/>
                  </a:cubicBezTo>
                  <a:cubicBezTo>
                    <a:pt x="17313" y="11630"/>
                    <a:pt x="17277" y="11880"/>
                    <a:pt x="17241" y="12130"/>
                  </a:cubicBezTo>
                  <a:cubicBezTo>
                    <a:pt x="17217" y="12249"/>
                    <a:pt x="17194" y="12357"/>
                    <a:pt x="17182" y="12476"/>
                  </a:cubicBezTo>
                  <a:cubicBezTo>
                    <a:pt x="17182" y="12476"/>
                    <a:pt x="17182" y="12488"/>
                    <a:pt x="17182" y="12488"/>
                  </a:cubicBezTo>
                  <a:cubicBezTo>
                    <a:pt x="17063" y="12464"/>
                    <a:pt x="16944" y="12452"/>
                    <a:pt x="16825" y="12452"/>
                  </a:cubicBezTo>
                  <a:cubicBezTo>
                    <a:pt x="16551" y="12452"/>
                    <a:pt x="16277" y="12464"/>
                    <a:pt x="16003" y="12476"/>
                  </a:cubicBezTo>
                  <a:cubicBezTo>
                    <a:pt x="15420" y="12499"/>
                    <a:pt x="14848" y="12499"/>
                    <a:pt x="14265" y="12511"/>
                  </a:cubicBezTo>
                  <a:cubicBezTo>
                    <a:pt x="13038" y="12511"/>
                    <a:pt x="11812" y="12523"/>
                    <a:pt x="10574" y="12523"/>
                  </a:cubicBezTo>
                  <a:lnTo>
                    <a:pt x="6895" y="12523"/>
                  </a:lnTo>
                  <a:cubicBezTo>
                    <a:pt x="5680" y="12523"/>
                    <a:pt x="4454" y="12488"/>
                    <a:pt x="3239" y="12488"/>
                  </a:cubicBezTo>
                  <a:lnTo>
                    <a:pt x="1763" y="12488"/>
                  </a:lnTo>
                  <a:cubicBezTo>
                    <a:pt x="1598" y="12488"/>
                    <a:pt x="1429" y="12483"/>
                    <a:pt x="1261" y="12483"/>
                  </a:cubicBezTo>
                  <a:cubicBezTo>
                    <a:pt x="981" y="12483"/>
                    <a:pt x="702" y="12496"/>
                    <a:pt x="442" y="12571"/>
                  </a:cubicBezTo>
                  <a:cubicBezTo>
                    <a:pt x="489" y="12440"/>
                    <a:pt x="525" y="12297"/>
                    <a:pt x="549" y="12154"/>
                  </a:cubicBezTo>
                  <a:cubicBezTo>
                    <a:pt x="596" y="11892"/>
                    <a:pt x="644" y="11618"/>
                    <a:pt x="692" y="11356"/>
                  </a:cubicBezTo>
                  <a:cubicBezTo>
                    <a:pt x="787" y="10844"/>
                    <a:pt x="846" y="10333"/>
                    <a:pt x="930" y="9821"/>
                  </a:cubicBezTo>
                  <a:cubicBezTo>
                    <a:pt x="1096" y="8785"/>
                    <a:pt x="1263" y="7749"/>
                    <a:pt x="1430" y="6701"/>
                  </a:cubicBezTo>
                  <a:cubicBezTo>
                    <a:pt x="1751" y="4677"/>
                    <a:pt x="2085" y="2641"/>
                    <a:pt x="2394" y="617"/>
                  </a:cubicBezTo>
                  <a:cubicBezTo>
                    <a:pt x="2483" y="629"/>
                    <a:pt x="2576" y="632"/>
                    <a:pt x="2668" y="632"/>
                  </a:cubicBezTo>
                  <a:cubicBezTo>
                    <a:pt x="2760" y="632"/>
                    <a:pt x="2853" y="629"/>
                    <a:pt x="2942" y="629"/>
                  </a:cubicBezTo>
                  <a:lnTo>
                    <a:pt x="3894" y="629"/>
                  </a:lnTo>
                  <a:cubicBezTo>
                    <a:pt x="4299" y="629"/>
                    <a:pt x="4704" y="634"/>
                    <a:pt x="5109" y="634"/>
                  </a:cubicBezTo>
                  <a:cubicBezTo>
                    <a:pt x="5311" y="634"/>
                    <a:pt x="5514" y="633"/>
                    <a:pt x="5716" y="629"/>
                  </a:cubicBezTo>
                  <a:cubicBezTo>
                    <a:pt x="6942" y="617"/>
                    <a:pt x="8157" y="617"/>
                    <a:pt x="9383" y="617"/>
                  </a:cubicBezTo>
                  <a:cubicBezTo>
                    <a:pt x="11824" y="617"/>
                    <a:pt x="14265" y="617"/>
                    <a:pt x="16717" y="605"/>
                  </a:cubicBezTo>
                  <a:cubicBezTo>
                    <a:pt x="17539" y="605"/>
                    <a:pt x="18360" y="581"/>
                    <a:pt x="19182" y="486"/>
                  </a:cubicBezTo>
                  <a:close/>
                  <a:moveTo>
                    <a:pt x="3084" y="0"/>
                  </a:moveTo>
                  <a:cubicBezTo>
                    <a:pt x="2834" y="0"/>
                    <a:pt x="2585" y="15"/>
                    <a:pt x="2347" y="81"/>
                  </a:cubicBezTo>
                  <a:cubicBezTo>
                    <a:pt x="2263" y="117"/>
                    <a:pt x="2073" y="284"/>
                    <a:pt x="2049" y="415"/>
                  </a:cubicBezTo>
                  <a:cubicBezTo>
                    <a:pt x="2001" y="462"/>
                    <a:pt x="1954" y="522"/>
                    <a:pt x="1954" y="569"/>
                  </a:cubicBezTo>
                  <a:cubicBezTo>
                    <a:pt x="1608" y="2629"/>
                    <a:pt x="1263" y="4689"/>
                    <a:pt x="942" y="6761"/>
                  </a:cubicBezTo>
                  <a:cubicBezTo>
                    <a:pt x="763" y="7796"/>
                    <a:pt x="596" y="8844"/>
                    <a:pt x="430" y="9880"/>
                  </a:cubicBezTo>
                  <a:cubicBezTo>
                    <a:pt x="346" y="10392"/>
                    <a:pt x="251" y="10904"/>
                    <a:pt x="168" y="11416"/>
                  </a:cubicBezTo>
                  <a:cubicBezTo>
                    <a:pt x="96" y="11880"/>
                    <a:pt x="1" y="12357"/>
                    <a:pt x="37" y="12833"/>
                  </a:cubicBezTo>
                  <a:cubicBezTo>
                    <a:pt x="13" y="12880"/>
                    <a:pt x="13" y="12916"/>
                    <a:pt x="37" y="12952"/>
                  </a:cubicBezTo>
                  <a:cubicBezTo>
                    <a:pt x="46" y="13008"/>
                    <a:pt x="70" y="13027"/>
                    <a:pt x="103" y="13027"/>
                  </a:cubicBezTo>
                  <a:cubicBezTo>
                    <a:pt x="112" y="13027"/>
                    <a:pt x="122" y="13026"/>
                    <a:pt x="132" y="13023"/>
                  </a:cubicBezTo>
                  <a:cubicBezTo>
                    <a:pt x="334" y="13142"/>
                    <a:pt x="561" y="13119"/>
                    <a:pt x="787" y="13130"/>
                  </a:cubicBezTo>
                  <a:cubicBezTo>
                    <a:pt x="894" y="13134"/>
                    <a:pt x="1001" y="13136"/>
                    <a:pt x="1108" y="13136"/>
                  </a:cubicBezTo>
                  <a:cubicBezTo>
                    <a:pt x="1323" y="13136"/>
                    <a:pt x="1537" y="13130"/>
                    <a:pt x="1751" y="13130"/>
                  </a:cubicBezTo>
                  <a:lnTo>
                    <a:pt x="3585" y="13130"/>
                  </a:lnTo>
                  <a:cubicBezTo>
                    <a:pt x="4823" y="13130"/>
                    <a:pt x="6049" y="13107"/>
                    <a:pt x="7288" y="13107"/>
                  </a:cubicBezTo>
                  <a:cubicBezTo>
                    <a:pt x="9740" y="13107"/>
                    <a:pt x="12181" y="13119"/>
                    <a:pt x="14634" y="13119"/>
                  </a:cubicBezTo>
                  <a:cubicBezTo>
                    <a:pt x="15539" y="13119"/>
                    <a:pt x="16432" y="13095"/>
                    <a:pt x="17313" y="12964"/>
                  </a:cubicBezTo>
                  <a:cubicBezTo>
                    <a:pt x="17336" y="12964"/>
                    <a:pt x="17360" y="12964"/>
                    <a:pt x="17372" y="12952"/>
                  </a:cubicBezTo>
                  <a:cubicBezTo>
                    <a:pt x="17491" y="12928"/>
                    <a:pt x="17598" y="12821"/>
                    <a:pt x="17634" y="12702"/>
                  </a:cubicBezTo>
                  <a:cubicBezTo>
                    <a:pt x="17670" y="12571"/>
                    <a:pt x="17741" y="12452"/>
                    <a:pt x="17777" y="12321"/>
                  </a:cubicBezTo>
                  <a:cubicBezTo>
                    <a:pt x="17801" y="12214"/>
                    <a:pt x="17825" y="12095"/>
                    <a:pt x="17848" y="11976"/>
                  </a:cubicBezTo>
                  <a:cubicBezTo>
                    <a:pt x="17884" y="11726"/>
                    <a:pt x="17920" y="11476"/>
                    <a:pt x="17968" y="11225"/>
                  </a:cubicBezTo>
                  <a:cubicBezTo>
                    <a:pt x="18051" y="10702"/>
                    <a:pt x="18134" y="10178"/>
                    <a:pt x="18218" y="9654"/>
                  </a:cubicBezTo>
                  <a:cubicBezTo>
                    <a:pt x="18384" y="8618"/>
                    <a:pt x="18551" y="7570"/>
                    <a:pt x="18718" y="6534"/>
                  </a:cubicBezTo>
                  <a:cubicBezTo>
                    <a:pt x="18884" y="5534"/>
                    <a:pt x="19039" y="4522"/>
                    <a:pt x="19206" y="3522"/>
                  </a:cubicBezTo>
                  <a:cubicBezTo>
                    <a:pt x="19289" y="2998"/>
                    <a:pt x="19372" y="2474"/>
                    <a:pt x="19456" y="1962"/>
                  </a:cubicBezTo>
                  <a:cubicBezTo>
                    <a:pt x="19539" y="1450"/>
                    <a:pt x="19682" y="903"/>
                    <a:pt x="19658" y="391"/>
                  </a:cubicBezTo>
                  <a:cubicBezTo>
                    <a:pt x="19658" y="319"/>
                    <a:pt x="19622" y="284"/>
                    <a:pt x="19587" y="260"/>
                  </a:cubicBezTo>
                  <a:cubicBezTo>
                    <a:pt x="19599" y="212"/>
                    <a:pt x="19575" y="177"/>
                    <a:pt x="19503" y="165"/>
                  </a:cubicBezTo>
                  <a:cubicBezTo>
                    <a:pt x="18472" y="30"/>
                    <a:pt x="17440" y="22"/>
                    <a:pt x="16400" y="22"/>
                  </a:cubicBezTo>
                  <a:cubicBezTo>
                    <a:pt x="16240" y="22"/>
                    <a:pt x="16080" y="22"/>
                    <a:pt x="15920" y="22"/>
                  </a:cubicBezTo>
                  <a:lnTo>
                    <a:pt x="12241" y="22"/>
                  </a:lnTo>
                  <a:cubicBezTo>
                    <a:pt x="10288" y="22"/>
                    <a:pt x="8335" y="6"/>
                    <a:pt x="6383" y="6"/>
                  </a:cubicBezTo>
                  <a:cubicBezTo>
                    <a:pt x="5895" y="6"/>
                    <a:pt x="5406" y="7"/>
                    <a:pt x="4918" y="10"/>
                  </a:cubicBezTo>
                  <a:lnTo>
                    <a:pt x="3680" y="10"/>
                  </a:lnTo>
                  <a:cubicBezTo>
                    <a:pt x="3484" y="10"/>
                    <a:pt x="3284" y="0"/>
                    <a:pt x="30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4" name="Google Shape;124;p16"/>
            <p:cNvSpPr/>
            <p:nvPr/>
          </p:nvSpPr>
          <p:spPr>
            <a:xfrm>
              <a:off x="3438200" y="3586558"/>
              <a:ext cx="427641" cy="348289"/>
            </a:xfrm>
            <a:custGeom>
              <a:avLst/>
              <a:gdLst/>
              <a:ahLst/>
              <a:cxnLst/>
              <a:rect l="l" t="t" r="r" b="b"/>
              <a:pathLst>
                <a:path w="19682" h="13143" extrusionOk="0">
                  <a:moveTo>
                    <a:pt x="19181" y="486"/>
                  </a:moveTo>
                  <a:lnTo>
                    <a:pt x="19181" y="486"/>
                  </a:lnTo>
                  <a:cubicBezTo>
                    <a:pt x="19169" y="522"/>
                    <a:pt x="19158" y="546"/>
                    <a:pt x="19146" y="581"/>
                  </a:cubicBezTo>
                  <a:cubicBezTo>
                    <a:pt x="18979" y="1069"/>
                    <a:pt x="18931" y="1605"/>
                    <a:pt x="18848" y="2105"/>
                  </a:cubicBezTo>
                  <a:cubicBezTo>
                    <a:pt x="18765" y="2629"/>
                    <a:pt x="18681" y="3153"/>
                    <a:pt x="18598" y="3677"/>
                  </a:cubicBezTo>
                  <a:cubicBezTo>
                    <a:pt x="18431" y="4701"/>
                    <a:pt x="18265" y="5725"/>
                    <a:pt x="18098" y="6761"/>
                  </a:cubicBezTo>
                  <a:cubicBezTo>
                    <a:pt x="17931" y="7773"/>
                    <a:pt x="17776" y="8785"/>
                    <a:pt x="17610" y="9809"/>
                  </a:cubicBezTo>
                  <a:cubicBezTo>
                    <a:pt x="17526" y="10333"/>
                    <a:pt x="17443" y="10856"/>
                    <a:pt x="17360" y="11380"/>
                  </a:cubicBezTo>
                  <a:cubicBezTo>
                    <a:pt x="17312" y="11630"/>
                    <a:pt x="17276" y="11880"/>
                    <a:pt x="17241" y="12130"/>
                  </a:cubicBezTo>
                  <a:cubicBezTo>
                    <a:pt x="17217" y="12249"/>
                    <a:pt x="17193" y="12357"/>
                    <a:pt x="17181" y="12476"/>
                  </a:cubicBezTo>
                  <a:cubicBezTo>
                    <a:pt x="17181" y="12476"/>
                    <a:pt x="17181" y="12488"/>
                    <a:pt x="17181" y="12488"/>
                  </a:cubicBezTo>
                  <a:cubicBezTo>
                    <a:pt x="17062" y="12464"/>
                    <a:pt x="16943" y="12452"/>
                    <a:pt x="16824" y="12452"/>
                  </a:cubicBezTo>
                  <a:cubicBezTo>
                    <a:pt x="16550" y="12452"/>
                    <a:pt x="16276" y="12464"/>
                    <a:pt x="16002" y="12476"/>
                  </a:cubicBezTo>
                  <a:cubicBezTo>
                    <a:pt x="15419" y="12499"/>
                    <a:pt x="14848" y="12499"/>
                    <a:pt x="14264" y="12511"/>
                  </a:cubicBezTo>
                  <a:cubicBezTo>
                    <a:pt x="13038" y="12511"/>
                    <a:pt x="11811" y="12523"/>
                    <a:pt x="10573" y="12523"/>
                  </a:cubicBezTo>
                  <a:lnTo>
                    <a:pt x="6894" y="12523"/>
                  </a:lnTo>
                  <a:cubicBezTo>
                    <a:pt x="5680" y="12523"/>
                    <a:pt x="4453" y="12488"/>
                    <a:pt x="3239" y="12488"/>
                  </a:cubicBezTo>
                  <a:lnTo>
                    <a:pt x="1763" y="12488"/>
                  </a:lnTo>
                  <a:cubicBezTo>
                    <a:pt x="1597" y="12488"/>
                    <a:pt x="1429" y="12483"/>
                    <a:pt x="1261" y="12483"/>
                  </a:cubicBezTo>
                  <a:cubicBezTo>
                    <a:pt x="980" y="12483"/>
                    <a:pt x="701" y="12496"/>
                    <a:pt x="441" y="12571"/>
                  </a:cubicBezTo>
                  <a:cubicBezTo>
                    <a:pt x="489" y="12440"/>
                    <a:pt x="524" y="12297"/>
                    <a:pt x="548" y="12154"/>
                  </a:cubicBezTo>
                  <a:cubicBezTo>
                    <a:pt x="596" y="11892"/>
                    <a:pt x="643" y="11618"/>
                    <a:pt x="691" y="11356"/>
                  </a:cubicBezTo>
                  <a:cubicBezTo>
                    <a:pt x="786" y="10844"/>
                    <a:pt x="846" y="10333"/>
                    <a:pt x="929" y="9821"/>
                  </a:cubicBezTo>
                  <a:cubicBezTo>
                    <a:pt x="1096" y="8785"/>
                    <a:pt x="1262" y="7749"/>
                    <a:pt x="1429" y="6701"/>
                  </a:cubicBezTo>
                  <a:cubicBezTo>
                    <a:pt x="1751" y="4677"/>
                    <a:pt x="2084" y="2641"/>
                    <a:pt x="2394" y="617"/>
                  </a:cubicBezTo>
                  <a:cubicBezTo>
                    <a:pt x="2483" y="629"/>
                    <a:pt x="2575" y="632"/>
                    <a:pt x="2667" y="632"/>
                  </a:cubicBezTo>
                  <a:cubicBezTo>
                    <a:pt x="2760" y="632"/>
                    <a:pt x="2852" y="629"/>
                    <a:pt x="2941" y="629"/>
                  </a:cubicBezTo>
                  <a:lnTo>
                    <a:pt x="3894" y="629"/>
                  </a:lnTo>
                  <a:cubicBezTo>
                    <a:pt x="4299" y="629"/>
                    <a:pt x="4703" y="634"/>
                    <a:pt x="5108" y="634"/>
                  </a:cubicBezTo>
                  <a:cubicBezTo>
                    <a:pt x="5311" y="634"/>
                    <a:pt x="5513" y="633"/>
                    <a:pt x="5715" y="629"/>
                  </a:cubicBezTo>
                  <a:cubicBezTo>
                    <a:pt x="6942" y="617"/>
                    <a:pt x="8156" y="617"/>
                    <a:pt x="9383" y="617"/>
                  </a:cubicBezTo>
                  <a:cubicBezTo>
                    <a:pt x="11823" y="617"/>
                    <a:pt x="14264" y="617"/>
                    <a:pt x="16717" y="605"/>
                  </a:cubicBezTo>
                  <a:cubicBezTo>
                    <a:pt x="17538" y="605"/>
                    <a:pt x="18360" y="581"/>
                    <a:pt x="19181" y="486"/>
                  </a:cubicBezTo>
                  <a:close/>
                  <a:moveTo>
                    <a:pt x="3088" y="0"/>
                  </a:moveTo>
                  <a:cubicBezTo>
                    <a:pt x="2837" y="0"/>
                    <a:pt x="2584" y="15"/>
                    <a:pt x="2346" y="81"/>
                  </a:cubicBezTo>
                  <a:cubicBezTo>
                    <a:pt x="2263" y="117"/>
                    <a:pt x="2072" y="284"/>
                    <a:pt x="2048" y="415"/>
                  </a:cubicBezTo>
                  <a:cubicBezTo>
                    <a:pt x="2001" y="462"/>
                    <a:pt x="1965" y="522"/>
                    <a:pt x="1953" y="569"/>
                  </a:cubicBezTo>
                  <a:cubicBezTo>
                    <a:pt x="1608" y="2629"/>
                    <a:pt x="1262" y="4689"/>
                    <a:pt x="941" y="6761"/>
                  </a:cubicBezTo>
                  <a:cubicBezTo>
                    <a:pt x="774" y="7796"/>
                    <a:pt x="596" y="8844"/>
                    <a:pt x="429" y="9880"/>
                  </a:cubicBezTo>
                  <a:cubicBezTo>
                    <a:pt x="346" y="10392"/>
                    <a:pt x="250" y="10904"/>
                    <a:pt x="167" y="11416"/>
                  </a:cubicBezTo>
                  <a:cubicBezTo>
                    <a:pt x="96" y="11880"/>
                    <a:pt x="0" y="12357"/>
                    <a:pt x="36" y="12833"/>
                  </a:cubicBezTo>
                  <a:cubicBezTo>
                    <a:pt x="12" y="12880"/>
                    <a:pt x="12" y="12916"/>
                    <a:pt x="36" y="12952"/>
                  </a:cubicBezTo>
                  <a:cubicBezTo>
                    <a:pt x="45" y="13008"/>
                    <a:pt x="69" y="13027"/>
                    <a:pt x="102" y="13027"/>
                  </a:cubicBezTo>
                  <a:cubicBezTo>
                    <a:pt x="111" y="13027"/>
                    <a:pt x="121" y="13026"/>
                    <a:pt x="131" y="13023"/>
                  </a:cubicBezTo>
                  <a:cubicBezTo>
                    <a:pt x="334" y="13142"/>
                    <a:pt x="560" y="13119"/>
                    <a:pt x="786" y="13130"/>
                  </a:cubicBezTo>
                  <a:cubicBezTo>
                    <a:pt x="893" y="13134"/>
                    <a:pt x="1001" y="13136"/>
                    <a:pt x="1108" y="13136"/>
                  </a:cubicBezTo>
                  <a:cubicBezTo>
                    <a:pt x="1322" y="13136"/>
                    <a:pt x="1536" y="13130"/>
                    <a:pt x="1751" y="13130"/>
                  </a:cubicBezTo>
                  <a:lnTo>
                    <a:pt x="3584" y="13130"/>
                  </a:lnTo>
                  <a:cubicBezTo>
                    <a:pt x="3761" y="13132"/>
                    <a:pt x="3938" y="13133"/>
                    <a:pt x="4114" y="13133"/>
                  </a:cubicBezTo>
                  <a:cubicBezTo>
                    <a:pt x="5173" y="13133"/>
                    <a:pt x="6226" y="13107"/>
                    <a:pt x="7287" y="13107"/>
                  </a:cubicBezTo>
                  <a:cubicBezTo>
                    <a:pt x="9740" y="13107"/>
                    <a:pt x="12192" y="13119"/>
                    <a:pt x="14633" y="13119"/>
                  </a:cubicBezTo>
                  <a:cubicBezTo>
                    <a:pt x="15538" y="13119"/>
                    <a:pt x="16431" y="13095"/>
                    <a:pt x="17312" y="12964"/>
                  </a:cubicBezTo>
                  <a:cubicBezTo>
                    <a:pt x="17336" y="12964"/>
                    <a:pt x="17360" y="12964"/>
                    <a:pt x="17372" y="12952"/>
                  </a:cubicBezTo>
                  <a:cubicBezTo>
                    <a:pt x="17491" y="12928"/>
                    <a:pt x="17598" y="12821"/>
                    <a:pt x="17634" y="12702"/>
                  </a:cubicBezTo>
                  <a:cubicBezTo>
                    <a:pt x="17669" y="12571"/>
                    <a:pt x="17741" y="12452"/>
                    <a:pt x="17776" y="12321"/>
                  </a:cubicBezTo>
                  <a:cubicBezTo>
                    <a:pt x="17812" y="12214"/>
                    <a:pt x="17824" y="12095"/>
                    <a:pt x="17848" y="11976"/>
                  </a:cubicBezTo>
                  <a:cubicBezTo>
                    <a:pt x="17884" y="11726"/>
                    <a:pt x="17919" y="11476"/>
                    <a:pt x="17967" y="11225"/>
                  </a:cubicBezTo>
                  <a:cubicBezTo>
                    <a:pt x="18050" y="10702"/>
                    <a:pt x="18134" y="10178"/>
                    <a:pt x="18217" y="9654"/>
                  </a:cubicBezTo>
                  <a:cubicBezTo>
                    <a:pt x="18384" y="8618"/>
                    <a:pt x="18550" y="7570"/>
                    <a:pt x="18717" y="6534"/>
                  </a:cubicBezTo>
                  <a:cubicBezTo>
                    <a:pt x="18884" y="5534"/>
                    <a:pt x="19039" y="4522"/>
                    <a:pt x="19205" y="3522"/>
                  </a:cubicBezTo>
                  <a:cubicBezTo>
                    <a:pt x="19289" y="2998"/>
                    <a:pt x="19372" y="2474"/>
                    <a:pt x="19455" y="1962"/>
                  </a:cubicBezTo>
                  <a:cubicBezTo>
                    <a:pt x="19539" y="1450"/>
                    <a:pt x="19681" y="903"/>
                    <a:pt x="19658" y="391"/>
                  </a:cubicBezTo>
                  <a:cubicBezTo>
                    <a:pt x="19658" y="319"/>
                    <a:pt x="19622" y="284"/>
                    <a:pt x="19586" y="260"/>
                  </a:cubicBezTo>
                  <a:cubicBezTo>
                    <a:pt x="19598" y="212"/>
                    <a:pt x="19574" y="177"/>
                    <a:pt x="19503" y="165"/>
                  </a:cubicBezTo>
                  <a:cubicBezTo>
                    <a:pt x="18471" y="30"/>
                    <a:pt x="17439" y="22"/>
                    <a:pt x="16399" y="22"/>
                  </a:cubicBezTo>
                  <a:cubicBezTo>
                    <a:pt x="16240" y="22"/>
                    <a:pt x="16079" y="22"/>
                    <a:pt x="15919" y="22"/>
                  </a:cubicBezTo>
                  <a:lnTo>
                    <a:pt x="12240" y="22"/>
                  </a:lnTo>
                  <a:cubicBezTo>
                    <a:pt x="10287" y="22"/>
                    <a:pt x="8335" y="6"/>
                    <a:pt x="6382" y="6"/>
                  </a:cubicBezTo>
                  <a:cubicBezTo>
                    <a:pt x="5894" y="6"/>
                    <a:pt x="5406" y="7"/>
                    <a:pt x="4918" y="10"/>
                  </a:cubicBezTo>
                  <a:lnTo>
                    <a:pt x="3679" y="10"/>
                  </a:lnTo>
                  <a:cubicBezTo>
                    <a:pt x="3489" y="10"/>
                    <a:pt x="3289" y="0"/>
                    <a:pt x="30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5" name="Google Shape;125;p16"/>
            <p:cNvSpPr/>
            <p:nvPr/>
          </p:nvSpPr>
          <p:spPr>
            <a:xfrm>
              <a:off x="3878486" y="3586558"/>
              <a:ext cx="427641" cy="348289"/>
            </a:xfrm>
            <a:custGeom>
              <a:avLst/>
              <a:gdLst/>
              <a:ahLst/>
              <a:cxnLst/>
              <a:rect l="l" t="t" r="r" b="b"/>
              <a:pathLst>
                <a:path w="19682" h="13143" extrusionOk="0">
                  <a:moveTo>
                    <a:pt x="19182" y="486"/>
                  </a:moveTo>
                  <a:lnTo>
                    <a:pt x="19182" y="486"/>
                  </a:lnTo>
                  <a:cubicBezTo>
                    <a:pt x="19170" y="522"/>
                    <a:pt x="19158" y="546"/>
                    <a:pt x="19146" y="581"/>
                  </a:cubicBezTo>
                  <a:cubicBezTo>
                    <a:pt x="18979" y="1069"/>
                    <a:pt x="18932" y="1605"/>
                    <a:pt x="18848" y="2105"/>
                  </a:cubicBezTo>
                  <a:cubicBezTo>
                    <a:pt x="18765" y="2629"/>
                    <a:pt x="18682" y="3153"/>
                    <a:pt x="18598" y="3677"/>
                  </a:cubicBezTo>
                  <a:cubicBezTo>
                    <a:pt x="18432" y="4701"/>
                    <a:pt x="18265" y="5725"/>
                    <a:pt x="18098" y="6761"/>
                  </a:cubicBezTo>
                  <a:lnTo>
                    <a:pt x="17610" y="9809"/>
                  </a:lnTo>
                  <a:cubicBezTo>
                    <a:pt x="17527" y="10333"/>
                    <a:pt x="17444" y="10856"/>
                    <a:pt x="17360" y="11380"/>
                  </a:cubicBezTo>
                  <a:cubicBezTo>
                    <a:pt x="17313" y="11630"/>
                    <a:pt x="17277" y="11880"/>
                    <a:pt x="17241" y="12130"/>
                  </a:cubicBezTo>
                  <a:cubicBezTo>
                    <a:pt x="17217" y="12249"/>
                    <a:pt x="17193" y="12357"/>
                    <a:pt x="17182" y="12476"/>
                  </a:cubicBezTo>
                  <a:cubicBezTo>
                    <a:pt x="17182" y="12476"/>
                    <a:pt x="17182" y="12488"/>
                    <a:pt x="17182" y="12488"/>
                  </a:cubicBezTo>
                  <a:cubicBezTo>
                    <a:pt x="17063" y="12464"/>
                    <a:pt x="16943" y="12452"/>
                    <a:pt x="16824" y="12452"/>
                  </a:cubicBezTo>
                  <a:cubicBezTo>
                    <a:pt x="16551" y="12452"/>
                    <a:pt x="16277" y="12464"/>
                    <a:pt x="16003" y="12476"/>
                  </a:cubicBezTo>
                  <a:cubicBezTo>
                    <a:pt x="15419" y="12499"/>
                    <a:pt x="14848" y="12499"/>
                    <a:pt x="14265" y="12511"/>
                  </a:cubicBezTo>
                  <a:cubicBezTo>
                    <a:pt x="13038" y="12511"/>
                    <a:pt x="11812" y="12523"/>
                    <a:pt x="10574" y="12523"/>
                  </a:cubicBezTo>
                  <a:lnTo>
                    <a:pt x="6895" y="12523"/>
                  </a:lnTo>
                  <a:cubicBezTo>
                    <a:pt x="5680" y="12523"/>
                    <a:pt x="4454" y="12488"/>
                    <a:pt x="3239" y="12488"/>
                  </a:cubicBezTo>
                  <a:lnTo>
                    <a:pt x="1763" y="12488"/>
                  </a:lnTo>
                  <a:cubicBezTo>
                    <a:pt x="1598" y="12488"/>
                    <a:pt x="1429" y="12483"/>
                    <a:pt x="1261" y="12483"/>
                  </a:cubicBezTo>
                  <a:cubicBezTo>
                    <a:pt x="981" y="12483"/>
                    <a:pt x="702" y="12496"/>
                    <a:pt x="441" y="12571"/>
                  </a:cubicBezTo>
                  <a:cubicBezTo>
                    <a:pt x="489" y="12440"/>
                    <a:pt x="525" y="12297"/>
                    <a:pt x="549" y="12154"/>
                  </a:cubicBezTo>
                  <a:cubicBezTo>
                    <a:pt x="596" y="11892"/>
                    <a:pt x="644" y="11618"/>
                    <a:pt x="691" y="11356"/>
                  </a:cubicBezTo>
                  <a:cubicBezTo>
                    <a:pt x="787" y="10844"/>
                    <a:pt x="858" y="10333"/>
                    <a:pt x="930" y="9821"/>
                  </a:cubicBezTo>
                  <a:cubicBezTo>
                    <a:pt x="1096" y="8785"/>
                    <a:pt x="1263" y="7749"/>
                    <a:pt x="1430" y="6701"/>
                  </a:cubicBezTo>
                  <a:cubicBezTo>
                    <a:pt x="1751" y="4677"/>
                    <a:pt x="2084" y="2641"/>
                    <a:pt x="2394" y="617"/>
                  </a:cubicBezTo>
                  <a:cubicBezTo>
                    <a:pt x="2483" y="629"/>
                    <a:pt x="2576" y="632"/>
                    <a:pt x="2668" y="632"/>
                  </a:cubicBezTo>
                  <a:cubicBezTo>
                    <a:pt x="2760" y="632"/>
                    <a:pt x="2852" y="629"/>
                    <a:pt x="2942" y="629"/>
                  </a:cubicBezTo>
                  <a:lnTo>
                    <a:pt x="3894" y="629"/>
                  </a:lnTo>
                  <a:cubicBezTo>
                    <a:pt x="4299" y="629"/>
                    <a:pt x="4704" y="634"/>
                    <a:pt x="5109" y="634"/>
                  </a:cubicBezTo>
                  <a:cubicBezTo>
                    <a:pt x="5311" y="634"/>
                    <a:pt x="5513" y="633"/>
                    <a:pt x="5716" y="629"/>
                  </a:cubicBezTo>
                  <a:cubicBezTo>
                    <a:pt x="6942" y="617"/>
                    <a:pt x="8157" y="617"/>
                    <a:pt x="9383" y="617"/>
                  </a:cubicBezTo>
                  <a:cubicBezTo>
                    <a:pt x="11824" y="617"/>
                    <a:pt x="14265" y="617"/>
                    <a:pt x="16717" y="605"/>
                  </a:cubicBezTo>
                  <a:cubicBezTo>
                    <a:pt x="17539" y="605"/>
                    <a:pt x="18360" y="581"/>
                    <a:pt x="19182" y="486"/>
                  </a:cubicBezTo>
                  <a:close/>
                  <a:moveTo>
                    <a:pt x="3084" y="0"/>
                  </a:moveTo>
                  <a:cubicBezTo>
                    <a:pt x="2834" y="0"/>
                    <a:pt x="2585" y="15"/>
                    <a:pt x="2346" y="81"/>
                  </a:cubicBezTo>
                  <a:cubicBezTo>
                    <a:pt x="2263" y="117"/>
                    <a:pt x="2073" y="284"/>
                    <a:pt x="2049" y="415"/>
                  </a:cubicBezTo>
                  <a:cubicBezTo>
                    <a:pt x="2001" y="462"/>
                    <a:pt x="1965" y="522"/>
                    <a:pt x="1953" y="569"/>
                  </a:cubicBezTo>
                  <a:cubicBezTo>
                    <a:pt x="1608" y="2629"/>
                    <a:pt x="1263" y="4689"/>
                    <a:pt x="941" y="6761"/>
                  </a:cubicBezTo>
                  <a:cubicBezTo>
                    <a:pt x="775" y="7796"/>
                    <a:pt x="596" y="8844"/>
                    <a:pt x="429" y="9880"/>
                  </a:cubicBezTo>
                  <a:cubicBezTo>
                    <a:pt x="346" y="10392"/>
                    <a:pt x="263" y="10904"/>
                    <a:pt x="168" y="11416"/>
                  </a:cubicBezTo>
                  <a:cubicBezTo>
                    <a:pt x="96" y="11880"/>
                    <a:pt x="1" y="12357"/>
                    <a:pt x="37" y="12833"/>
                  </a:cubicBezTo>
                  <a:cubicBezTo>
                    <a:pt x="13" y="12880"/>
                    <a:pt x="13" y="12916"/>
                    <a:pt x="37" y="12952"/>
                  </a:cubicBezTo>
                  <a:cubicBezTo>
                    <a:pt x="46" y="13008"/>
                    <a:pt x="70" y="13027"/>
                    <a:pt x="109" y="13027"/>
                  </a:cubicBezTo>
                  <a:cubicBezTo>
                    <a:pt x="119" y="13027"/>
                    <a:pt x="131" y="13026"/>
                    <a:pt x="144" y="13023"/>
                  </a:cubicBezTo>
                  <a:cubicBezTo>
                    <a:pt x="334" y="13142"/>
                    <a:pt x="560" y="13119"/>
                    <a:pt x="787" y="13130"/>
                  </a:cubicBezTo>
                  <a:cubicBezTo>
                    <a:pt x="894" y="13134"/>
                    <a:pt x="1001" y="13136"/>
                    <a:pt x="1108" y="13136"/>
                  </a:cubicBezTo>
                  <a:cubicBezTo>
                    <a:pt x="1322" y="13136"/>
                    <a:pt x="1537" y="13130"/>
                    <a:pt x="1751" y="13130"/>
                  </a:cubicBezTo>
                  <a:lnTo>
                    <a:pt x="3585" y="13130"/>
                  </a:lnTo>
                  <a:cubicBezTo>
                    <a:pt x="4823" y="13130"/>
                    <a:pt x="6049" y="13107"/>
                    <a:pt x="7287" y="13107"/>
                  </a:cubicBezTo>
                  <a:cubicBezTo>
                    <a:pt x="9740" y="13107"/>
                    <a:pt x="12193" y="13119"/>
                    <a:pt x="14634" y="13119"/>
                  </a:cubicBezTo>
                  <a:cubicBezTo>
                    <a:pt x="15539" y="13119"/>
                    <a:pt x="16431" y="13095"/>
                    <a:pt x="17313" y="12964"/>
                  </a:cubicBezTo>
                  <a:cubicBezTo>
                    <a:pt x="17336" y="12964"/>
                    <a:pt x="17360" y="12964"/>
                    <a:pt x="17372" y="12952"/>
                  </a:cubicBezTo>
                  <a:cubicBezTo>
                    <a:pt x="17491" y="12928"/>
                    <a:pt x="17598" y="12821"/>
                    <a:pt x="17634" y="12702"/>
                  </a:cubicBezTo>
                  <a:cubicBezTo>
                    <a:pt x="17670" y="12571"/>
                    <a:pt x="17741" y="12452"/>
                    <a:pt x="17777" y="12321"/>
                  </a:cubicBezTo>
                  <a:cubicBezTo>
                    <a:pt x="17813" y="12214"/>
                    <a:pt x="17825" y="12095"/>
                    <a:pt x="17848" y="11976"/>
                  </a:cubicBezTo>
                  <a:cubicBezTo>
                    <a:pt x="17884" y="11726"/>
                    <a:pt x="17920" y="11476"/>
                    <a:pt x="17967" y="11225"/>
                  </a:cubicBezTo>
                  <a:cubicBezTo>
                    <a:pt x="18051" y="10702"/>
                    <a:pt x="18134" y="10178"/>
                    <a:pt x="18217" y="9654"/>
                  </a:cubicBezTo>
                  <a:cubicBezTo>
                    <a:pt x="18384" y="8618"/>
                    <a:pt x="18551" y="7570"/>
                    <a:pt x="18717" y="6534"/>
                  </a:cubicBezTo>
                  <a:cubicBezTo>
                    <a:pt x="18884" y="5534"/>
                    <a:pt x="19039" y="4522"/>
                    <a:pt x="19206" y="3522"/>
                  </a:cubicBezTo>
                  <a:cubicBezTo>
                    <a:pt x="19289" y="2998"/>
                    <a:pt x="19372" y="2474"/>
                    <a:pt x="19456" y="1962"/>
                  </a:cubicBezTo>
                  <a:cubicBezTo>
                    <a:pt x="19539" y="1450"/>
                    <a:pt x="19682" y="903"/>
                    <a:pt x="19658" y="391"/>
                  </a:cubicBezTo>
                  <a:cubicBezTo>
                    <a:pt x="19658" y="319"/>
                    <a:pt x="19622" y="284"/>
                    <a:pt x="19587" y="260"/>
                  </a:cubicBezTo>
                  <a:cubicBezTo>
                    <a:pt x="19599" y="212"/>
                    <a:pt x="19575" y="177"/>
                    <a:pt x="19503" y="165"/>
                  </a:cubicBezTo>
                  <a:cubicBezTo>
                    <a:pt x="18471" y="30"/>
                    <a:pt x="17440" y="22"/>
                    <a:pt x="16400" y="22"/>
                  </a:cubicBezTo>
                  <a:cubicBezTo>
                    <a:pt x="16240" y="22"/>
                    <a:pt x="16080" y="22"/>
                    <a:pt x="15920" y="22"/>
                  </a:cubicBezTo>
                  <a:lnTo>
                    <a:pt x="12240" y="22"/>
                  </a:lnTo>
                  <a:cubicBezTo>
                    <a:pt x="10288" y="22"/>
                    <a:pt x="8335" y="6"/>
                    <a:pt x="6383" y="6"/>
                  </a:cubicBezTo>
                  <a:cubicBezTo>
                    <a:pt x="5894" y="6"/>
                    <a:pt x="5406" y="7"/>
                    <a:pt x="4918" y="10"/>
                  </a:cubicBezTo>
                  <a:lnTo>
                    <a:pt x="3680" y="10"/>
                  </a:lnTo>
                  <a:cubicBezTo>
                    <a:pt x="3484" y="10"/>
                    <a:pt x="3284" y="0"/>
                    <a:pt x="30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6" name="Google Shape;126;p16"/>
            <p:cNvSpPr/>
            <p:nvPr/>
          </p:nvSpPr>
          <p:spPr>
            <a:xfrm>
              <a:off x="5762437" y="3849201"/>
              <a:ext cx="59794" cy="411200"/>
            </a:xfrm>
            <a:custGeom>
              <a:avLst/>
              <a:gdLst/>
              <a:ahLst/>
              <a:cxnLst/>
              <a:rect l="l" t="t" r="r" b="b"/>
              <a:pathLst>
                <a:path w="2752" h="15517" extrusionOk="0">
                  <a:moveTo>
                    <a:pt x="2649" y="1"/>
                  </a:moveTo>
                  <a:cubicBezTo>
                    <a:pt x="2639" y="1"/>
                    <a:pt x="2630" y="2"/>
                    <a:pt x="2620" y="4"/>
                  </a:cubicBezTo>
                  <a:cubicBezTo>
                    <a:pt x="2525" y="39"/>
                    <a:pt x="2430" y="123"/>
                    <a:pt x="2406" y="218"/>
                  </a:cubicBezTo>
                  <a:cubicBezTo>
                    <a:pt x="2084" y="1432"/>
                    <a:pt x="1894" y="2671"/>
                    <a:pt x="1691" y="3909"/>
                  </a:cubicBezTo>
                  <a:cubicBezTo>
                    <a:pt x="1489" y="5123"/>
                    <a:pt x="1299" y="6326"/>
                    <a:pt x="1096" y="7540"/>
                  </a:cubicBezTo>
                  <a:cubicBezTo>
                    <a:pt x="906" y="8755"/>
                    <a:pt x="715" y="9957"/>
                    <a:pt x="537" y="11172"/>
                  </a:cubicBezTo>
                  <a:cubicBezTo>
                    <a:pt x="441" y="11779"/>
                    <a:pt x="358" y="12374"/>
                    <a:pt x="263" y="12981"/>
                  </a:cubicBezTo>
                  <a:cubicBezTo>
                    <a:pt x="179" y="13577"/>
                    <a:pt x="48" y="14184"/>
                    <a:pt x="25" y="14779"/>
                  </a:cubicBezTo>
                  <a:cubicBezTo>
                    <a:pt x="13" y="15006"/>
                    <a:pt x="1" y="15232"/>
                    <a:pt x="13" y="15458"/>
                  </a:cubicBezTo>
                  <a:cubicBezTo>
                    <a:pt x="16" y="15501"/>
                    <a:pt x="35" y="15517"/>
                    <a:pt x="59" y="15517"/>
                  </a:cubicBezTo>
                  <a:cubicBezTo>
                    <a:pt x="118" y="15517"/>
                    <a:pt x="210" y="15428"/>
                    <a:pt x="227" y="15387"/>
                  </a:cubicBezTo>
                  <a:cubicBezTo>
                    <a:pt x="441" y="14767"/>
                    <a:pt x="548" y="14148"/>
                    <a:pt x="668" y="13517"/>
                  </a:cubicBezTo>
                  <a:cubicBezTo>
                    <a:pt x="775" y="12910"/>
                    <a:pt x="882" y="12291"/>
                    <a:pt x="989" y="11684"/>
                  </a:cubicBezTo>
                  <a:cubicBezTo>
                    <a:pt x="1203" y="10469"/>
                    <a:pt x="1394" y="9255"/>
                    <a:pt x="1596" y="8040"/>
                  </a:cubicBezTo>
                  <a:cubicBezTo>
                    <a:pt x="1811" y="6838"/>
                    <a:pt x="1989" y="5623"/>
                    <a:pt x="2180" y="4409"/>
                  </a:cubicBezTo>
                  <a:cubicBezTo>
                    <a:pt x="2370" y="3206"/>
                    <a:pt x="2573" y="2004"/>
                    <a:pt x="2703" y="789"/>
                  </a:cubicBezTo>
                  <a:cubicBezTo>
                    <a:pt x="2739" y="563"/>
                    <a:pt x="2739" y="325"/>
                    <a:pt x="2751" y="99"/>
                  </a:cubicBezTo>
                  <a:cubicBezTo>
                    <a:pt x="2751" y="29"/>
                    <a:pt x="2700" y="1"/>
                    <a:pt x="2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7" name="Google Shape;127;p16"/>
            <p:cNvSpPr/>
            <p:nvPr/>
          </p:nvSpPr>
          <p:spPr>
            <a:xfrm>
              <a:off x="4953898" y="4495074"/>
              <a:ext cx="601731" cy="16500"/>
            </a:xfrm>
            <a:custGeom>
              <a:avLst/>
              <a:gdLst/>
              <a:ahLst/>
              <a:cxnLst/>
              <a:rect l="l" t="t" r="r" b="b"/>
              <a:pathLst>
                <a:path w="9717" h="625" extrusionOk="0">
                  <a:moveTo>
                    <a:pt x="6192" y="1"/>
                  </a:moveTo>
                  <a:cubicBezTo>
                    <a:pt x="5802" y="1"/>
                    <a:pt x="5412" y="4"/>
                    <a:pt x="5025" y="4"/>
                  </a:cubicBezTo>
                  <a:cubicBezTo>
                    <a:pt x="4792" y="5"/>
                    <a:pt x="4558" y="6"/>
                    <a:pt x="4324" y="6"/>
                  </a:cubicBezTo>
                  <a:cubicBezTo>
                    <a:pt x="4076" y="6"/>
                    <a:pt x="3828" y="5"/>
                    <a:pt x="3580" y="5"/>
                  </a:cubicBezTo>
                  <a:cubicBezTo>
                    <a:pt x="2486" y="5"/>
                    <a:pt x="1389" y="15"/>
                    <a:pt x="298" y="123"/>
                  </a:cubicBezTo>
                  <a:cubicBezTo>
                    <a:pt x="191" y="123"/>
                    <a:pt x="84" y="206"/>
                    <a:pt x="37" y="313"/>
                  </a:cubicBezTo>
                  <a:cubicBezTo>
                    <a:pt x="1" y="397"/>
                    <a:pt x="13" y="492"/>
                    <a:pt x="120" y="504"/>
                  </a:cubicBezTo>
                  <a:cubicBezTo>
                    <a:pt x="882" y="575"/>
                    <a:pt x="1632" y="587"/>
                    <a:pt x="2406" y="599"/>
                  </a:cubicBezTo>
                  <a:cubicBezTo>
                    <a:pt x="3180" y="599"/>
                    <a:pt x="3954" y="611"/>
                    <a:pt x="4728" y="611"/>
                  </a:cubicBezTo>
                  <a:cubicBezTo>
                    <a:pt x="5181" y="618"/>
                    <a:pt x="5635" y="625"/>
                    <a:pt x="6086" y="625"/>
                  </a:cubicBezTo>
                  <a:cubicBezTo>
                    <a:pt x="6417" y="625"/>
                    <a:pt x="6746" y="621"/>
                    <a:pt x="7073" y="611"/>
                  </a:cubicBezTo>
                  <a:cubicBezTo>
                    <a:pt x="7466" y="599"/>
                    <a:pt x="7859" y="575"/>
                    <a:pt x="8264" y="563"/>
                  </a:cubicBezTo>
                  <a:cubicBezTo>
                    <a:pt x="8657" y="551"/>
                    <a:pt x="9050" y="551"/>
                    <a:pt x="9442" y="444"/>
                  </a:cubicBezTo>
                  <a:cubicBezTo>
                    <a:pt x="9514" y="420"/>
                    <a:pt x="9716" y="230"/>
                    <a:pt x="9573" y="170"/>
                  </a:cubicBezTo>
                  <a:cubicBezTo>
                    <a:pt x="9228" y="51"/>
                    <a:pt x="8859" y="63"/>
                    <a:pt x="8502" y="51"/>
                  </a:cubicBezTo>
                  <a:cubicBezTo>
                    <a:pt x="8121" y="39"/>
                    <a:pt x="7740" y="28"/>
                    <a:pt x="7359" y="16"/>
                  </a:cubicBezTo>
                  <a:cubicBezTo>
                    <a:pt x="6972" y="4"/>
                    <a:pt x="6582" y="1"/>
                    <a:pt x="61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8" name="Google Shape;128;p16"/>
            <p:cNvSpPr/>
            <p:nvPr/>
          </p:nvSpPr>
          <p:spPr>
            <a:xfrm>
              <a:off x="4830737" y="3183255"/>
              <a:ext cx="407977" cy="320597"/>
            </a:xfrm>
            <a:custGeom>
              <a:avLst/>
              <a:gdLst/>
              <a:ahLst/>
              <a:cxnLst/>
              <a:rect l="l" t="t" r="r" b="b"/>
              <a:pathLst>
                <a:path w="18777" h="12098" extrusionOk="0">
                  <a:moveTo>
                    <a:pt x="13755" y="10302"/>
                  </a:moveTo>
                  <a:cubicBezTo>
                    <a:pt x="14423" y="10302"/>
                    <a:pt x="15088" y="10329"/>
                    <a:pt x="15741" y="10466"/>
                  </a:cubicBezTo>
                  <a:cubicBezTo>
                    <a:pt x="15931" y="10502"/>
                    <a:pt x="15669" y="10812"/>
                    <a:pt x="15562" y="10835"/>
                  </a:cubicBezTo>
                  <a:cubicBezTo>
                    <a:pt x="14820" y="10963"/>
                    <a:pt x="14064" y="10986"/>
                    <a:pt x="13308" y="10986"/>
                  </a:cubicBezTo>
                  <a:cubicBezTo>
                    <a:pt x="12864" y="10986"/>
                    <a:pt x="12419" y="10978"/>
                    <a:pt x="11978" y="10978"/>
                  </a:cubicBezTo>
                  <a:cubicBezTo>
                    <a:pt x="10716" y="10978"/>
                    <a:pt x="9454" y="10990"/>
                    <a:pt x="8204" y="10990"/>
                  </a:cubicBezTo>
                  <a:lnTo>
                    <a:pt x="4430" y="10990"/>
                  </a:lnTo>
                  <a:cubicBezTo>
                    <a:pt x="3763" y="10990"/>
                    <a:pt x="3096" y="10990"/>
                    <a:pt x="2430" y="10978"/>
                  </a:cubicBezTo>
                  <a:cubicBezTo>
                    <a:pt x="2405" y="10978"/>
                    <a:pt x="2381" y="10977"/>
                    <a:pt x="2356" y="10977"/>
                  </a:cubicBezTo>
                  <a:cubicBezTo>
                    <a:pt x="2194" y="10977"/>
                    <a:pt x="2026" y="10990"/>
                    <a:pt x="1862" y="10990"/>
                  </a:cubicBezTo>
                  <a:cubicBezTo>
                    <a:pt x="1612" y="10990"/>
                    <a:pt x="1371" y="10961"/>
                    <a:pt x="1168" y="10812"/>
                  </a:cubicBezTo>
                  <a:cubicBezTo>
                    <a:pt x="1049" y="10728"/>
                    <a:pt x="1251" y="10514"/>
                    <a:pt x="1322" y="10478"/>
                  </a:cubicBezTo>
                  <a:cubicBezTo>
                    <a:pt x="1672" y="10331"/>
                    <a:pt x="2037" y="10310"/>
                    <a:pt x="2407" y="10310"/>
                  </a:cubicBezTo>
                  <a:cubicBezTo>
                    <a:pt x="2553" y="10310"/>
                    <a:pt x="2700" y="10313"/>
                    <a:pt x="2847" y="10313"/>
                  </a:cubicBezTo>
                  <a:cubicBezTo>
                    <a:pt x="2898" y="10313"/>
                    <a:pt x="2950" y="10313"/>
                    <a:pt x="3001" y="10312"/>
                  </a:cubicBezTo>
                  <a:lnTo>
                    <a:pt x="12288" y="10312"/>
                  </a:lnTo>
                  <a:cubicBezTo>
                    <a:pt x="12362" y="10312"/>
                    <a:pt x="12436" y="10313"/>
                    <a:pt x="12510" y="10313"/>
                  </a:cubicBezTo>
                  <a:cubicBezTo>
                    <a:pt x="12924" y="10313"/>
                    <a:pt x="13340" y="10302"/>
                    <a:pt x="13755" y="10302"/>
                  </a:cubicBezTo>
                  <a:close/>
                  <a:moveTo>
                    <a:pt x="18777" y="1"/>
                  </a:moveTo>
                  <a:lnTo>
                    <a:pt x="18777" y="1"/>
                  </a:lnTo>
                  <a:cubicBezTo>
                    <a:pt x="17693" y="119"/>
                    <a:pt x="16603" y="133"/>
                    <a:pt x="15511" y="133"/>
                  </a:cubicBezTo>
                  <a:cubicBezTo>
                    <a:pt x="15175" y="133"/>
                    <a:pt x="14839" y="132"/>
                    <a:pt x="14503" y="132"/>
                  </a:cubicBezTo>
                  <a:lnTo>
                    <a:pt x="10216" y="132"/>
                  </a:lnTo>
                  <a:cubicBezTo>
                    <a:pt x="8716" y="132"/>
                    <a:pt x="7216" y="132"/>
                    <a:pt x="5704" y="144"/>
                  </a:cubicBezTo>
                  <a:cubicBezTo>
                    <a:pt x="4954" y="156"/>
                    <a:pt x="4216" y="156"/>
                    <a:pt x="3465" y="156"/>
                  </a:cubicBezTo>
                  <a:cubicBezTo>
                    <a:pt x="3221" y="156"/>
                    <a:pt x="2971" y="164"/>
                    <a:pt x="2721" y="164"/>
                  </a:cubicBezTo>
                  <a:cubicBezTo>
                    <a:pt x="2471" y="164"/>
                    <a:pt x="2221" y="156"/>
                    <a:pt x="1977" y="120"/>
                  </a:cubicBezTo>
                  <a:cubicBezTo>
                    <a:pt x="1656" y="2203"/>
                    <a:pt x="1322" y="4299"/>
                    <a:pt x="989" y="6382"/>
                  </a:cubicBezTo>
                  <a:cubicBezTo>
                    <a:pt x="810" y="7454"/>
                    <a:pt x="644" y="8526"/>
                    <a:pt x="477" y="9597"/>
                  </a:cubicBezTo>
                  <a:cubicBezTo>
                    <a:pt x="346" y="10431"/>
                    <a:pt x="251" y="11288"/>
                    <a:pt x="1" y="12097"/>
                  </a:cubicBezTo>
                  <a:cubicBezTo>
                    <a:pt x="345" y="11998"/>
                    <a:pt x="711" y="11976"/>
                    <a:pt x="1078" y="11976"/>
                  </a:cubicBezTo>
                  <a:cubicBezTo>
                    <a:pt x="1372" y="11976"/>
                    <a:pt x="1668" y="11990"/>
                    <a:pt x="1953" y="11990"/>
                  </a:cubicBezTo>
                  <a:cubicBezTo>
                    <a:pt x="2453" y="11990"/>
                    <a:pt x="2954" y="11985"/>
                    <a:pt x="3454" y="11985"/>
                  </a:cubicBezTo>
                  <a:cubicBezTo>
                    <a:pt x="3704" y="11985"/>
                    <a:pt x="3954" y="11986"/>
                    <a:pt x="4204" y="11990"/>
                  </a:cubicBezTo>
                  <a:cubicBezTo>
                    <a:pt x="5692" y="12014"/>
                    <a:pt x="7192" y="12026"/>
                    <a:pt x="8680" y="12026"/>
                  </a:cubicBezTo>
                  <a:cubicBezTo>
                    <a:pt x="10181" y="12026"/>
                    <a:pt x="11693" y="12014"/>
                    <a:pt x="13193" y="12014"/>
                  </a:cubicBezTo>
                  <a:cubicBezTo>
                    <a:pt x="13976" y="12006"/>
                    <a:pt x="14797" y="11939"/>
                    <a:pt x="15604" y="11939"/>
                  </a:cubicBezTo>
                  <a:cubicBezTo>
                    <a:pt x="16000" y="11939"/>
                    <a:pt x="16393" y="11955"/>
                    <a:pt x="16777" y="12002"/>
                  </a:cubicBezTo>
                  <a:cubicBezTo>
                    <a:pt x="16789" y="11181"/>
                    <a:pt x="17015" y="10323"/>
                    <a:pt x="17146" y="9526"/>
                  </a:cubicBezTo>
                  <a:cubicBezTo>
                    <a:pt x="17312" y="8478"/>
                    <a:pt x="17491" y="7418"/>
                    <a:pt x="17658" y="6371"/>
                  </a:cubicBezTo>
                  <a:cubicBezTo>
                    <a:pt x="17824" y="5347"/>
                    <a:pt x="17991" y="4311"/>
                    <a:pt x="18158" y="3275"/>
                  </a:cubicBezTo>
                  <a:cubicBezTo>
                    <a:pt x="18324" y="2227"/>
                    <a:pt x="18396" y="1096"/>
                    <a:pt x="18717" y="84"/>
                  </a:cubicBezTo>
                  <a:cubicBezTo>
                    <a:pt x="18729" y="60"/>
                    <a:pt x="18753" y="36"/>
                    <a:pt x="18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9" name="Google Shape;129;p16"/>
            <p:cNvSpPr/>
            <p:nvPr/>
          </p:nvSpPr>
          <p:spPr>
            <a:xfrm>
              <a:off x="4885838" y="2767099"/>
              <a:ext cx="407738" cy="320279"/>
            </a:xfrm>
            <a:custGeom>
              <a:avLst/>
              <a:gdLst/>
              <a:ahLst/>
              <a:cxnLst/>
              <a:rect l="l" t="t" r="r" b="b"/>
              <a:pathLst>
                <a:path w="18766" h="12086" extrusionOk="0">
                  <a:moveTo>
                    <a:pt x="13763" y="10261"/>
                  </a:moveTo>
                  <a:cubicBezTo>
                    <a:pt x="14427" y="10261"/>
                    <a:pt x="15090" y="10288"/>
                    <a:pt x="15741" y="10418"/>
                  </a:cubicBezTo>
                  <a:cubicBezTo>
                    <a:pt x="15943" y="10454"/>
                    <a:pt x="15669" y="10776"/>
                    <a:pt x="15562" y="10787"/>
                  </a:cubicBezTo>
                  <a:cubicBezTo>
                    <a:pt x="14820" y="10915"/>
                    <a:pt x="14069" y="10939"/>
                    <a:pt x="13313" y="10939"/>
                  </a:cubicBezTo>
                  <a:cubicBezTo>
                    <a:pt x="12869" y="10939"/>
                    <a:pt x="12424" y="10930"/>
                    <a:pt x="11978" y="10930"/>
                  </a:cubicBezTo>
                  <a:cubicBezTo>
                    <a:pt x="10716" y="10942"/>
                    <a:pt x="9466" y="10942"/>
                    <a:pt x="8204" y="10942"/>
                  </a:cubicBezTo>
                  <a:lnTo>
                    <a:pt x="4430" y="10942"/>
                  </a:lnTo>
                  <a:cubicBezTo>
                    <a:pt x="3763" y="10942"/>
                    <a:pt x="3096" y="10942"/>
                    <a:pt x="2430" y="10930"/>
                  </a:cubicBezTo>
                  <a:cubicBezTo>
                    <a:pt x="2249" y="10930"/>
                    <a:pt x="2060" y="10947"/>
                    <a:pt x="1875" y="10947"/>
                  </a:cubicBezTo>
                  <a:cubicBezTo>
                    <a:pt x="1621" y="10947"/>
                    <a:pt x="1374" y="10915"/>
                    <a:pt x="1168" y="10764"/>
                  </a:cubicBezTo>
                  <a:cubicBezTo>
                    <a:pt x="1049" y="10680"/>
                    <a:pt x="1251" y="10466"/>
                    <a:pt x="1322" y="10442"/>
                  </a:cubicBezTo>
                  <a:cubicBezTo>
                    <a:pt x="1657" y="10293"/>
                    <a:pt x="2006" y="10265"/>
                    <a:pt x="2360" y="10265"/>
                  </a:cubicBezTo>
                  <a:cubicBezTo>
                    <a:pt x="2573" y="10265"/>
                    <a:pt x="2787" y="10276"/>
                    <a:pt x="3001" y="10276"/>
                  </a:cubicBezTo>
                  <a:cubicBezTo>
                    <a:pt x="3585" y="10264"/>
                    <a:pt x="4168" y="10264"/>
                    <a:pt x="4763" y="10264"/>
                  </a:cubicBezTo>
                  <a:lnTo>
                    <a:pt x="8526" y="10264"/>
                  </a:lnTo>
                  <a:cubicBezTo>
                    <a:pt x="9788" y="10264"/>
                    <a:pt x="11038" y="10276"/>
                    <a:pt x="12300" y="10276"/>
                  </a:cubicBezTo>
                  <a:cubicBezTo>
                    <a:pt x="12785" y="10276"/>
                    <a:pt x="13274" y="10261"/>
                    <a:pt x="13763" y="10261"/>
                  </a:cubicBezTo>
                  <a:close/>
                  <a:moveTo>
                    <a:pt x="18765" y="0"/>
                  </a:moveTo>
                  <a:lnTo>
                    <a:pt x="18765" y="0"/>
                  </a:lnTo>
                  <a:cubicBezTo>
                    <a:pt x="17796" y="106"/>
                    <a:pt x="16821" y="123"/>
                    <a:pt x="15848" y="123"/>
                  </a:cubicBezTo>
                  <a:cubicBezTo>
                    <a:pt x="15399" y="123"/>
                    <a:pt x="14950" y="120"/>
                    <a:pt x="14503" y="120"/>
                  </a:cubicBezTo>
                  <a:cubicBezTo>
                    <a:pt x="13074" y="131"/>
                    <a:pt x="11645" y="131"/>
                    <a:pt x="10216" y="131"/>
                  </a:cubicBezTo>
                  <a:cubicBezTo>
                    <a:pt x="8716" y="131"/>
                    <a:pt x="7204" y="131"/>
                    <a:pt x="5704" y="143"/>
                  </a:cubicBezTo>
                  <a:cubicBezTo>
                    <a:pt x="5454" y="147"/>
                    <a:pt x="5204" y="149"/>
                    <a:pt x="4954" y="149"/>
                  </a:cubicBezTo>
                  <a:cubicBezTo>
                    <a:pt x="4454" y="149"/>
                    <a:pt x="3954" y="143"/>
                    <a:pt x="3454" y="143"/>
                  </a:cubicBezTo>
                  <a:cubicBezTo>
                    <a:pt x="3200" y="143"/>
                    <a:pt x="2935" y="157"/>
                    <a:pt x="2670" y="157"/>
                  </a:cubicBezTo>
                  <a:cubicBezTo>
                    <a:pt x="2438" y="157"/>
                    <a:pt x="2205" y="146"/>
                    <a:pt x="1977" y="108"/>
                  </a:cubicBezTo>
                  <a:cubicBezTo>
                    <a:pt x="1668" y="2120"/>
                    <a:pt x="1346" y="4132"/>
                    <a:pt x="1025" y="6132"/>
                  </a:cubicBezTo>
                  <a:cubicBezTo>
                    <a:pt x="846" y="7204"/>
                    <a:pt x="679" y="8275"/>
                    <a:pt x="513" y="9347"/>
                  </a:cubicBezTo>
                  <a:cubicBezTo>
                    <a:pt x="370" y="10252"/>
                    <a:pt x="275" y="11204"/>
                    <a:pt x="1" y="12085"/>
                  </a:cubicBezTo>
                  <a:cubicBezTo>
                    <a:pt x="334" y="11996"/>
                    <a:pt x="685" y="11975"/>
                    <a:pt x="1040" y="11975"/>
                  </a:cubicBezTo>
                  <a:cubicBezTo>
                    <a:pt x="1344" y="11975"/>
                    <a:pt x="1651" y="11990"/>
                    <a:pt x="1953" y="11990"/>
                  </a:cubicBezTo>
                  <a:cubicBezTo>
                    <a:pt x="2453" y="11990"/>
                    <a:pt x="2954" y="11979"/>
                    <a:pt x="3454" y="11979"/>
                  </a:cubicBezTo>
                  <a:cubicBezTo>
                    <a:pt x="3704" y="11979"/>
                    <a:pt x="3954" y="11982"/>
                    <a:pt x="4204" y="11990"/>
                  </a:cubicBezTo>
                  <a:cubicBezTo>
                    <a:pt x="5692" y="12014"/>
                    <a:pt x="7180" y="12026"/>
                    <a:pt x="8680" y="12026"/>
                  </a:cubicBezTo>
                  <a:cubicBezTo>
                    <a:pt x="10181" y="12014"/>
                    <a:pt x="11681" y="12014"/>
                    <a:pt x="13181" y="12002"/>
                  </a:cubicBezTo>
                  <a:cubicBezTo>
                    <a:pt x="13989" y="12002"/>
                    <a:pt x="14826" y="11935"/>
                    <a:pt x="15651" y="11935"/>
                  </a:cubicBezTo>
                  <a:cubicBezTo>
                    <a:pt x="16030" y="11935"/>
                    <a:pt x="16406" y="11949"/>
                    <a:pt x="16777" y="11990"/>
                  </a:cubicBezTo>
                  <a:cubicBezTo>
                    <a:pt x="16789" y="11168"/>
                    <a:pt x="17015" y="10323"/>
                    <a:pt x="17146" y="9514"/>
                  </a:cubicBezTo>
                  <a:cubicBezTo>
                    <a:pt x="17312" y="8466"/>
                    <a:pt x="17479" y="7418"/>
                    <a:pt x="17658" y="6370"/>
                  </a:cubicBezTo>
                  <a:cubicBezTo>
                    <a:pt x="17824" y="5334"/>
                    <a:pt x="17991" y="4299"/>
                    <a:pt x="18158" y="3275"/>
                  </a:cubicBezTo>
                  <a:cubicBezTo>
                    <a:pt x="18325" y="2227"/>
                    <a:pt x="18396" y="1084"/>
                    <a:pt x="18717" y="84"/>
                  </a:cubicBezTo>
                  <a:cubicBezTo>
                    <a:pt x="18729" y="60"/>
                    <a:pt x="18741" y="24"/>
                    <a:pt x="187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0" name="Google Shape;130;p16"/>
            <p:cNvSpPr/>
            <p:nvPr/>
          </p:nvSpPr>
          <p:spPr>
            <a:xfrm>
              <a:off x="4940679" y="2350625"/>
              <a:ext cx="407999" cy="320571"/>
            </a:xfrm>
            <a:custGeom>
              <a:avLst/>
              <a:gdLst/>
              <a:ahLst/>
              <a:cxnLst/>
              <a:rect l="l" t="t" r="r" b="b"/>
              <a:pathLst>
                <a:path w="18778" h="12097" extrusionOk="0">
                  <a:moveTo>
                    <a:pt x="13719" y="10564"/>
                  </a:moveTo>
                  <a:cubicBezTo>
                    <a:pt x="14387" y="10564"/>
                    <a:pt x="15052" y="10590"/>
                    <a:pt x="15705" y="10728"/>
                  </a:cubicBezTo>
                  <a:cubicBezTo>
                    <a:pt x="15896" y="10763"/>
                    <a:pt x="15622" y="11073"/>
                    <a:pt x="15527" y="11097"/>
                  </a:cubicBezTo>
                  <a:cubicBezTo>
                    <a:pt x="14777" y="11224"/>
                    <a:pt x="14023" y="11248"/>
                    <a:pt x="13267" y="11248"/>
                  </a:cubicBezTo>
                  <a:cubicBezTo>
                    <a:pt x="12822" y="11248"/>
                    <a:pt x="12376" y="11240"/>
                    <a:pt x="11931" y="11240"/>
                  </a:cubicBezTo>
                  <a:cubicBezTo>
                    <a:pt x="10681" y="11240"/>
                    <a:pt x="9419" y="11252"/>
                    <a:pt x="8169" y="11252"/>
                  </a:cubicBezTo>
                  <a:lnTo>
                    <a:pt x="4394" y="11252"/>
                  </a:lnTo>
                  <a:cubicBezTo>
                    <a:pt x="3728" y="11252"/>
                    <a:pt x="3061" y="11252"/>
                    <a:pt x="2382" y="11240"/>
                  </a:cubicBezTo>
                  <a:cubicBezTo>
                    <a:pt x="2202" y="11240"/>
                    <a:pt x="2015" y="11257"/>
                    <a:pt x="1832" y="11257"/>
                  </a:cubicBezTo>
                  <a:cubicBezTo>
                    <a:pt x="1579" y="11257"/>
                    <a:pt x="1334" y="11225"/>
                    <a:pt x="1120" y="11073"/>
                  </a:cubicBezTo>
                  <a:cubicBezTo>
                    <a:pt x="1001" y="10990"/>
                    <a:pt x="1215" y="10775"/>
                    <a:pt x="1287" y="10740"/>
                  </a:cubicBezTo>
                  <a:cubicBezTo>
                    <a:pt x="1636" y="10592"/>
                    <a:pt x="1996" y="10571"/>
                    <a:pt x="2363" y="10571"/>
                  </a:cubicBezTo>
                  <a:cubicBezTo>
                    <a:pt x="2507" y="10571"/>
                    <a:pt x="2653" y="10574"/>
                    <a:pt x="2800" y="10574"/>
                  </a:cubicBezTo>
                  <a:cubicBezTo>
                    <a:pt x="2851" y="10574"/>
                    <a:pt x="2902" y="10574"/>
                    <a:pt x="2954" y="10573"/>
                  </a:cubicBezTo>
                  <a:lnTo>
                    <a:pt x="12252" y="10573"/>
                  </a:lnTo>
                  <a:cubicBezTo>
                    <a:pt x="12326" y="10574"/>
                    <a:pt x="12400" y="10574"/>
                    <a:pt x="12474" y="10574"/>
                  </a:cubicBezTo>
                  <a:cubicBezTo>
                    <a:pt x="12889" y="10574"/>
                    <a:pt x="13304" y="10564"/>
                    <a:pt x="13719" y="10564"/>
                  </a:cubicBezTo>
                  <a:close/>
                  <a:moveTo>
                    <a:pt x="18777" y="0"/>
                  </a:moveTo>
                  <a:lnTo>
                    <a:pt x="18777" y="0"/>
                  </a:lnTo>
                  <a:cubicBezTo>
                    <a:pt x="17694" y="119"/>
                    <a:pt x="16603" y="133"/>
                    <a:pt x="15511" y="133"/>
                  </a:cubicBezTo>
                  <a:cubicBezTo>
                    <a:pt x="15175" y="133"/>
                    <a:pt x="14839" y="131"/>
                    <a:pt x="14503" y="131"/>
                  </a:cubicBezTo>
                  <a:lnTo>
                    <a:pt x="10216" y="131"/>
                  </a:lnTo>
                  <a:cubicBezTo>
                    <a:pt x="8716" y="143"/>
                    <a:pt x="7216" y="131"/>
                    <a:pt x="5716" y="155"/>
                  </a:cubicBezTo>
                  <a:lnTo>
                    <a:pt x="3466" y="155"/>
                  </a:lnTo>
                  <a:cubicBezTo>
                    <a:pt x="3222" y="155"/>
                    <a:pt x="2972" y="164"/>
                    <a:pt x="2723" y="164"/>
                  </a:cubicBezTo>
                  <a:cubicBezTo>
                    <a:pt x="2474" y="164"/>
                    <a:pt x="2227" y="155"/>
                    <a:pt x="1989" y="119"/>
                  </a:cubicBezTo>
                  <a:cubicBezTo>
                    <a:pt x="1680" y="2131"/>
                    <a:pt x="1358" y="4132"/>
                    <a:pt x="1037" y="6144"/>
                  </a:cubicBezTo>
                  <a:cubicBezTo>
                    <a:pt x="858" y="7215"/>
                    <a:pt x="691" y="8275"/>
                    <a:pt x="525" y="9347"/>
                  </a:cubicBezTo>
                  <a:cubicBezTo>
                    <a:pt x="382" y="10263"/>
                    <a:pt x="287" y="11216"/>
                    <a:pt x="1" y="12097"/>
                  </a:cubicBezTo>
                  <a:cubicBezTo>
                    <a:pt x="351" y="11998"/>
                    <a:pt x="717" y="11976"/>
                    <a:pt x="1082" y="11976"/>
                  </a:cubicBezTo>
                  <a:cubicBezTo>
                    <a:pt x="1375" y="11976"/>
                    <a:pt x="1668" y="11990"/>
                    <a:pt x="1954" y="11990"/>
                  </a:cubicBezTo>
                  <a:cubicBezTo>
                    <a:pt x="2454" y="11990"/>
                    <a:pt x="2954" y="11985"/>
                    <a:pt x="3454" y="11985"/>
                  </a:cubicBezTo>
                  <a:cubicBezTo>
                    <a:pt x="3704" y="11985"/>
                    <a:pt x="3954" y="11986"/>
                    <a:pt x="4204" y="11990"/>
                  </a:cubicBezTo>
                  <a:cubicBezTo>
                    <a:pt x="5704" y="12026"/>
                    <a:pt x="7192" y="12026"/>
                    <a:pt x="8681" y="12026"/>
                  </a:cubicBezTo>
                  <a:cubicBezTo>
                    <a:pt x="10193" y="12026"/>
                    <a:pt x="11693" y="12026"/>
                    <a:pt x="13193" y="12014"/>
                  </a:cubicBezTo>
                  <a:cubicBezTo>
                    <a:pt x="13984" y="12006"/>
                    <a:pt x="14802" y="11939"/>
                    <a:pt x="15611" y="11939"/>
                  </a:cubicBezTo>
                  <a:cubicBezTo>
                    <a:pt x="16007" y="11939"/>
                    <a:pt x="16401" y="11955"/>
                    <a:pt x="16789" y="12002"/>
                  </a:cubicBezTo>
                  <a:cubicBezTo>
                    <a:pt x="16789" y="11180"/>
                    <a:pt x="17027" y="10323"/>
                    <a:pt x="17158" y="9525"/>
                  </a:cubicBezTo>
                  <a:cubicBezTo>
                    <a:pt x="17325" y="8477"/>
                    <a:pt x="17491" y="7430"/>
                    <a:pt x="17658" y="6382"/>
                  </a:cubicBezTo>
                  <a:cubicBezTo>
                    <a:pt x="17825" y="5346"/>
                    <a:pt x="17991" y="4310"/>
                    <a:pt x="18158" y="3274"/>
                  </a:cubicBezTo>
                  <a:cubicBezTo>
                    <a:pt x="18325" y="2227"/>
                    <a:pt x="18396" y="1096"/>
                    <a:pt x="18729" y="84"/>
                  </a:cubicBezTo>
                  <a:cubicBezTo>
                    <a:pt x="18729" y="72"/>
                    <a:pt x="18753" y="36"/>
                    <a:pt x="18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1" name="Google Shape;131;p16"/>
            <p:cNvSpPr/>
            <p:nvPr/>
          </p:nvSpPr>
          <p:spPr>
            <a:xfrm>
              <a:off x="4775637" y="3599437"/>
              <a:ext cx="407977" cy="320571"/>
            </a:xfrm>
            <a:custGeom>
              <a:avLst/>
              <a:gdLst/>
              <a:ahLst/>
              <a:cxnLst/>
              <a:rect l="l" t="t" r="r" b="b"/>
              <a:pathLst>
                <a:path w="18777" h="12097" extrusionOk="0">
                  <a:moveTo>
                    <a:pt x="13761" y="10343"/>
                  </a:moveTo>
                  <a:cubicBezTo>
                    <a:pt x="14426" y="10343"/>
                    <a:pt x="15090" y="10371"/>
                    <a:pt x="15741" y="10501"/>
                  </a:cubicBezTo>
                  <a:cubicBezTo>
                    <a:pt x="15931" y="10549"/>
                    <a:pt x="15657" y="10859"/>
                    <a:pt x="15562" y="10870"/>
                  </a:cubicBezTo>
                  <a:cubicBezTo>
                    <a:pt x="14813" y="10998"/>
                    <a:pt x="14058" y="11021"/>
                    <a:pt x="13305" y="11021"/>
                  </a:cubicBezTo>
                  <a:cubicBezTo>
                    <a:pt x="12862" y="11021"/>
                    <a:pt x="12419" y="11013"/>
                    <a:pt x="11978" y="11013"/>
                  </a:cubicBezTo>
                  <a:cubicBezTo>
                    <a:pt x="10716" y="11025"/>
                    <a:pt x="9454" y="11025"/>
                    <a:pt x="8204" y="11025"/>
                  </a:cubicBezTo>
                  <a:lnTo>
                    <a:pt x="4430" y="11025"/>
                  </a:lnTo>
                  <a:cubicBezTo>
                    <a:pt x="3763" y="11025"/>
                    <a:pt x="3096" y="11025"/>
                    <a:pt x="2430" y="11013"/>
                  </a:cubicBezTo>
                  <a:cubicBezTo>
                    <a:pt x="2244" y="11013"/>
                    <a:pt x="2054" y="11030"/>
                    <a:pt x="1870" y="11030"/>
                  </a:cubicBezTo>
                  <a:cubicBezTo>
                    <a:pt x="1617" y="11030"/>
                    <a:pt x="1374" y="10998"/>
                    <a:pt x="1168" y="10847"/>
                  </a:cubicBezTo>
                  <a:cubicBezTo>
                    <a:pt x="1037" y="10763"/>
                    <a:pt x="1251" y="10549"/>
                    <a:pt x="1322" y="10525"/>
                  </a:cubicBezTo>
                  <a:cubicBezTo>
                    <a:pt x="1673" y="10377"/>
                    <a:pt x="2035" y="10351"/>
                    <a:pt x="2403" y="10351"/>
                  </a:cubicBezTo>
                  <a:cubicBezTo>
                    <a:pt x="2596" y="10351"/>
                    <a:pt x="2792" y="10358"/>
                    <a:pt x="2989" y="10358"/>
                  </a:cubicBezTo>
                  <a:cubicBezTo>
                    <a:pt x="3585" y="10347"/>
                    <a:pt x="4168" y="10347"/>
                    <a:pt x="4751" y="10347"/>
                  </a:cubicBezTo>
                  <a:lnTo>
                    <a:pt x="8526" y="10347"/>
                  </a:lnTo>
                  <a:cubicBezTo>
                    <a:pt x="9776" y="10347"/>
                    <a:pt x="11038" y="10358"/>
                    <a:pt x="12288" y="10358"/>
                  </a:cubicBezTo>
                  <a:cubicBezTo>
                    <a:pt x="12778" y="10358"/>
                    <a:pt x="13270" y="10343"/>
                    <a:pt x="13761" y="10343"/>
                  </a:cubicBezTo>
                  <a:close/>
                  <a:moveTo>
                    <a:pt x="18777" y="0"/>
                  </a:moveTo>
                  <a:cubicBezTo>
                    <a:pt x="17785" y="117"/>
                    <a:pt x="16787" y="134"/>
                    <a:pt x="15788" y="134"/>
                  </a:cubicBezTo>
                  <a:cubicBezTo>
                    <a:pt x="15360" y="134"/>
                    <a:pt x="14931" y="131"/>
                    <a:pt x="14503" y="131"/>
                  </a:cubicBezTo>
                  <a:cubicBezTo>
                    <a:pt x="13074" y="131"/>
                    <a:pt x="11645" y="143"/>
                    <a:pt x="10216" y="143"/>
                  </a:cubicBezTo>
                  <a:cubicBezTo>
                    <a:pt x="9466" y="143"/>
                    <a:pt x="8716" y="140"/>
                    <a:pt x="7966" y="140"/>
                  </a:cubicBezTo>
                  <a:cubicBezTo>
                    <a:pt x="7216" y="140"/>
                    <a:pt x="6466" y="143"/>
                    <a:pt x="5716" y="155"/>
                  </a:cubicBezTo>
                  <a:lnTo>
                    <a:pt x="3465" y="155"/>
                  </a:lnTo>
                  <a:cubicBezTo>
                    <a:pt x="3227" y="155"/>
                    <a:pt x="2977" y="164"/>
                    <a:pt x="2727" y="164"/>
                  </a:cubicBezTo>
                  <a:cubicBezTo>
                    <a:pt x="2477" y="164"/>
                    <a:pt x="2227" y="155"/>
                    <a:pt x="1989" y="119"/>
                  </a:cubicBezTo>
                  <a:cubicBezTo>
                    <a:pt x="1680" y="2131"/>
                    <a:pt x="1358" y="4132"/>
                    <a:pt x="1037" y="6144"/>
                  </a:cubicBezTo>
                  <a:cubicBezTo>
                    <a:pt x="858" y="7215"/>
                    <a:pt x="691" y="8287"/>
                    <a:pt x="525" y="9346"/>
                  </a:cubicBezTo>
                  <a:cubicBezTo>
                    <a:pt x="382" y="10263"/>
                    <a:pt x="286" y="11216"/>
                    <a:pt x="1" y="12097"/>
                  </a:cubicBezTo>
                  <a:cubicBezTo>
                    <a:pt x="341" y="12001"/>
                    <a:pt x="695" y="11980"/>
                    <a:pt x="1049" y="11980"/>
                  </a:cubicBezTo>
                  <a:cubicBezTo>
                    <a:pt x="1305" y="11980"/>
                    <a:pt x="1562" y="11991"/>
                    <a:pt x="1813" y="11991"/>
                  </a:cubicBezTo>
                  <a:cubicBezTo>
                    <a:pt x="1860" y="11991"/>
                    <a:pt x="1907" y="11990"/>
                    <a:pt x="1953" y="11990"/>
                  </a:cubicBezTo>
                  <a:cubicBezTo>
                    <a:pt x="2453" y="11990"/>
                    <a:pt x="2959" y="11984"/>
                    <a:pt x="3462" y="11984"/>
                  </a:cubicBezTo>
                  <a:cubicBezTo>
                    <a:pt x="3714" y="11984"/>
                    <a:pt x="3966" y="11986"/>
                    <a:pt x="4216" y="11990"/>
                  </a:cubicBezTo>
                  <a:cubicBezTo>
                    <a:pt x="5704" y="12025"/>
                    <a:pt x="7192" y="12025"/>
                    <a:pt x="8692" y="12025"/>
                  </a:cubicBezTo>
                  <a:cubicBezTo>
                    <a:pt x="10192" y="12025"/>
                    <a:pt x="11693" y="12025"/>
                    <a:pt x="13193" y="12013"/>
                  </a:cubicBezTo>
                  <a:cubicBezTo>
                    <a:pt x="13999" y="12013"/>
                    <a:pt x="14834" y="11941"/>
                    <a:pt x="15658" y="11941"/>
                  </a:cubicBezTo>
                  <a:cubicBezTo>
                    <a:pt x="16038" y="11941"/>
                    <a:pt x="16416" y="11956"/>
                    <a:pt x="16789" y="12002"/>
                  </a:cubicBezTo>
                  <a:cubicBezTo>
                    <a:pt x="16789" y="11180"/>
                    <a:pt x="17027" y="10323"/>
                    <a:pt x="17158" y="9525"/>
                  </a:cubicBezTo>
                  <a:cubicBezTo>
                    <a:pt x="17324" y="8477"/>
                    <a:pt x="17491" y="7430"/>
                    <a:pt x="17658" y="6382"/>
                  </a:cubicBezTo>
                  <a:cubicBezTo>
                    <a:pt x="17824" y="5346"/>
                    <a:pt x="17991" y="4310"/>
                    <a:pt x="18158" y="3274"/>
                  </a:cubicBezTo>
                  <a:cubicBezTo>
                    <a:pt x="18324" y="2238"/>
                    <a:pt x="18408" y="1095"/>
                    <a:pt x="18729" y="95"/>
                  </a:cubicBezTo>
                  <a:cubicBezTo>
                    <a:pt x="18729" y="72"/>
                    <a:pt x="18753" y="36"/>
                    <a:pt x="18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2" name="Google Shape;132;p16"/>
            <p:cNvSpPr/>
            <p:nvPr/>
          </p:nvSpPr>
          <p:spPr>
            <a:xfrm>
              <a:off x="4820395" y="3500274"/>
              <a:ext cx="387553" cy="18418"/>
            </a:xfrm>
            <a:custGeom>
              <a:avLst/>
              <a:gdLst/>
              <a:ahLst/>
              <a:cxnLst/>
              <a:rect l="l" t="t" r="r" b="b"/>
              <a:pathLst>
                <a:path w="17837" h="695" extrusionOk="0">
                  <a:moveTo>
                    <a:pt x="16727" y="0"/>
                  </a:moveTo>
                  <a:cubicBezTo>
                    <a:pt x="16505" y="0"/>
                    <a:pt x="16284" y="18"/>
                    <a:pt x="16062" y="27"/>
                  </a:cubicBezTo>
                  <a:cubicBezTo>
                    <a:pt x="15479" y="51"/>
                    <a:pt x="14907" y="51"/>
                    <a:pt x="14324" y="51"/>
                  </a:cubicBezTo>
                  <a:cubicBezTo>
                    <a:pt x="13097" y="63"/>
                    <a:pt x="11859" y="63"/>
                    <a:pt x="10633" y="75"/>
                  </a:cubicBezTo>
                  <a:lnTo>
                    <a:pt x="6954" y="75"/>
                  </a:lnTo>
                  <a:cubicBezTo>
                    <a:pt x="5739" y="75"/>
                    <a:pt x="4513" y="39"/>
                    <a:pt x="3299" y="39"/>
                  </a:cubicBezTo>
                  <a:lnTo>
                    <a:pt x="1822" y="39"/>
                  </a:lnTo>
                  <a:cubicBezTo>
                    <a:pt x="1642" y="39"/>
                    <a:pt x="1457" y="32"/>
                    <a:pt x="1272" y="32"/>
                  </a:cubicBezTo>
                  <a:cubicBezTo>
                    <a:pt x="922" y="32"/>
                    <a:pt x="574" y="58"/>
                    <a:pt x="262" y="206"/>
                  </a:cubicBezTo>
                  <a:cubicBezTo>
                    <a:pt x="179" y="242"/>
                    <a:pt x="1" y="420"/>
                    <a:pt x="108" y="515"/>
                  </a:cubicBezTo>
                  <a:cubicBezTo>
                    <a:pt x="322" y="694"/>
                    <a:pt x="584" y="670"/>
                    <a:pt x="846" y="682"/>
                  </a:cubicBezTo>
                  <a:lnTo>
                    <a:pt x="3644" y="682"/>
                  </a:lnTo>
                  <a:cubicBezTo>
                    <a:pt x="4882" y="682"/>
                    <a:pt x="6108" y="646"/>
                    <a:pt x="7335" y="646"/>
                  </a:cubicBezTo>
                  <a:cubicBezTo>
                    <a:pt x="9787" y="646"/>
                    <a:pt x="12240" y="658"/>
                    <a:pt x="14693" y="670"/>
                  </a:cubicBezTo>
                  <a:cubicBezTo>
                    <a:pt x="15622" y="670"/>
                    <a:pt x="16526" y="646"/>
                    <a:pt x="17431" y="492"/>
                  </a:cubicBezTo>
                  <a:cubicBezTo>
                    <a:pt x="17550" y="480"/>
                    <a:pt x="17836" y="134"/>
                    <a:pt x="17634" y="99"/>
                  </a:cubicBezTo>
                  <a:cubicBezTo>
                    <a:pt x="17372" y="51"/>
                    <a:pt x="17134" y="4"/>
                    <a:pt x="16884" y="4"/>
                  </a:cubicBezTo>
                  <a:cubicBezTo>
                    <a:pt x="16831" y="1"/>
                    <a:pt x="16779" y="0"/>
                    <a:pt x="167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3" name="Google Shape;133;p16"/>
            <p:cNvSpPr/>
            <p:nvPr/>
          </p:nvSpPr>
          <p:spPr>
            <a:xfrm>
              <a:off x="4931640" y="2337693"/>
              <a:ext cx="427641" cy="348342"/>
            </a:xfrm>
            <a:custGeom>
              <a:avLst/>
              <a:gdLst/>
              <a:ahLst/>
              <a:cxnLst/>
              <a:rect l="l" t="t" r="r" b="b"/>
              <a:pathLst>
                <a:path w="19682" h="13145" extrusionOk="0">
                  <a:moveTo>
                    <a:pt x="19181" y="488"/>
                  </a:moveTo>
                  <a:lnTo>
                    <a:pt x="19181" y="488"/>
                  </a:lnTo>
                  <a:cubicBezTo>
                    <a:pt x="19169" y="512"/>
                    <a:pt x="19157" y="548"/>
                    <a:pt x="19145" y="572"/>
                  </a:cubicBezTo>
                  <a:cubicBezTo>
                    <a:pt x="18979" y="1060"/>
                    <a:pt x="18931" y="1607"/>
                    <a:pt x="18848" y="2107"/>
                  </a:cubicBezTo>
                  <a:cubicBezTo>
                    <a:pt x="18764" y="2631"/>
                    <a:pt x="18681" y="3155"/>
                    <a:pt x="18598" y="3667"/>
                  </a:cubicBezTo>
                  <a:cubicBezTo>
                    <a:pt x="18431" y="4703"/>
                    <a:pt x="18264" y="5727"/>
                    <a:pt x="18098" y="6751"/>
                  </a:cubicBezTo>
                  <a:lnTo>
                    <a:pt x="17610" y="9811"/>
                  </a:lnTo>
                  <a:cubicBezTo>
                    <a:pt x="17526" y="10335"/>
                    <a:pt x="17443" y="10859"/>
                    <a:pt x="17360" y="11382"/>
                  </a:cubicBezTo>
                  <a:cubicBezTo>
                    <a:pt x="17312" y="11632"/>
                    <a:pt x="17276" y="11882"/>
                    <a:pt x="17240" y="12133"/>
                  </a:cubicBezTo>
                  <a:cubicBezTo>
                    <a:pt x="17217" y="12240"/>
                    <a:pt x="17205" y="12359"/>
                    <a:pt x="17181" y="12478"/>
                  </a:cubicBezTo>
                  <a:cubicBezTo>
                    <a:pt x="17181" y="12478"/>
                    <a:pt x="17181" y="12478"/>
                    <a:pt x="17181" y="12490"/>
                  </a:cubicBezTo>
                  <a:cubicBezTo>
                    <a:pt x="17062" y="12466"/>
                    <a:pt x="16943" y="12454"/>
                    <a:pt x="16824" y="12454"/>
                  </a:cubicBezTo>
                  <a:cubicBezTo>
                    <a:pt x="16550" y="12454"/>
                    <a:pt x="16276" y="12466"/>
                    <a:pt x="16002" y="12478"/>
                  </a:cubicBezTo>
                  <a:cubicBezTo>
                    <a:pt x="15431" y="12502"/>
                    <a:pt x="14847" y="12502"/>
                    <a:pt x="14276" y="12514"/>
                  </a:cubicBezTo>
                  <a:cubicBezTo>
                    <a:pt x="13038" y="12514"/>
                    <a:pt x="11811" y="12525"/>
                    <a:pt x="10573" y="12525"/>
                  </a:cubicBezTo>
                  <a:lnTo>
                    <a:pt x="6906" y="12525"/>
                  </a:lnTo>
                  <a:cubicBezTo>
                    <a:pt x="5679" y="12525"/>
                    <a:pt x="4465" y="12490"/>
                    <a:pt x="3239" y="12490"/>
                  </a:cubicBezTo>
                  <a:lnTo>
                    <a:pt x="1762" y="12490"/>
                  </a:lnTo>
                  <a:cubicBezTo>
                    <a:pt x="1602" y="12490"/>
                    <a:pt x="1434" y="12485"/>
                    <a:pt x="1266" y="12485"/>
                  </a:cubicBezTo>
                  <a:cubicBezTo>
                    <a:pt x="985" y="12485"/>
                    <a:pt x="701" y="12499"/>
                    <a:pt x="441" y="12573"/>
                  </a:cubicBezTo>
                  <a:cubicBezTo>
                    <a:pt x="488" y="12442"/>
                    <a:pt x="524" y="12299"/>
                    <a:pt x="548" y="12156"/>
                  </a:cubicBezTo>
                  <a:cubicBezTo>
                    <a:pt x="596" y="11894"/>
                    <a:pt x="643" y="11621"/>
                    <a:pt x="691" y="11347"/>
                  </a:cubicBezTo>
                  <a:cubicBezTo>
                    <a:pt x="786" y="10847"/>
                    <a:pt x="857" y="10335"/>
                    <a:pt x="929" y="9823"/>
                  </a:cubicBezTo>
                  <a:cubicBezTo>
                    <a:pt x="1096" y="8787"/>
                    <a:pt x="1262" y="7739"/>
                    <a:pt x="1429" y="6703"/>
                  </a:cubicBezTo>
                  <a:cubicBezTo>
                    <a:pt x="1750" y="4679"/>
                    <a:pt x="2084" y="2643"/>
                    <a:pt x="2393" y="607"/>
                  </a:cubicBezTo>
                  <a:cubicBezTo>
                    <a:pt x="2572" y="631"/>
                    <a:pt x="2762" y="631"/>
                    <a:pt x="2941" y="631"/>
                  </a:cubicBezTo>
                  <a:lnTo>
                    <a:pt x="3894" y="631"/>
                  </a:lnTo>
                  <a:cubicBezTo>
                    <a:pt x="4298" y="631"/>
                    <a:pt x="4703" y="636"/>
                    <a:pt x="5108" y="636"/>
                  </a:cubicBezTo>
                  <a:cubicBezTo>
                    <a:pt x="5310" y="636"/>
                    <a:pt x="5513" y="635"/>
                    <a:pt x="5715" y="631"/>
                  </a:cubicBezTo>
                  <a:cubicBezTo>
                    <a:pt x="6942" y="619"/>
                    <a:pt x="8156" y="619"/>
                    <a:pt x="9382" y="619"/>
                  </a:cubicBezTo>
                  <a:cubicBezTo>
                    <a:pt x="11823" y="619"/>
                    <a:pt x="14276" y="607"/>
                    <a:pt x="16717" y="607"/>
                  </a:cubicBezTo>
                  <a:cubicBezTo>
                    <a:pt x="17538" y="607"/>
                    <a:pt x="18360" y="583"/>
                    <a:pt x="19181" y="488"/>
                  </a:cubicBezTo>
                  <a:close/>
                  <a:moveTo>
                    <a:pt x="4929" y="0"/>
                  </a:moveTo>
                  <a:lnTo>
                    <a:pt x="3679" y="12"/>
                  </a:lnTo>
                  <a:cubicBezTo>
                    <a:pt x="3489" y="12"/>
                    <a:pt x="3289" y="3"/>
                    <a:pt x="3089" y="3"/>
                  </a:cubicBezTo>
                  <a:cubicBezTo>
                    <a:pt x="2839" y="3"/>
                    <a:pt x="2589" y="17"/>
                    <a:pt x="2358" y="83"/>
                  </a:cubicBezTo>
                  <a:cubicBezTo>
                    <a:pt x="2262" y="107"/>
                    <a:pt x="2072" y="286"/>
                    <a:pt x="2048" y="417"/>
                  </a:cubicBezTo>
                  <a:cubicBezTo>
                    <a:pt x="2000" y="464"/>
                    <a:pt x="1965" y="512"/>
                    <a:pt x="1953" y="572"/>
                  </a:cubicBezTo>
                  <a:cubicBezTo>
                    <a:pt x="1608" y="2631"/>
                    <a:pt x="1274" y="4691"/>
                    <a:pt x="941" y="6763"/>
                  </a:cubicBezTo>
                  <a:cubicBezTo>
                    <a:pt x="774" y="7799"/>
                    <a:pt x="596" y="8846"/>
                    <a:pt x="429" y="9882"/>
                  </a:cubicBezTo>
                  <a:lnTo>
                    <a:pt x="179" y="11406"/>
                  </a:lnTo>
                  <a:cubicBezTo>
                    <a:pt x="95" y="11882"/>
                    <a:pt x="0" y="12359"/>
                    <a:pt x="36" y="12835"/>
                  </a:cubicBezTo>
                  <a:cubicBezTo>
                    <a:pt x="12" y="12883"/>
                    <a:pt x="12" y="12918"/>
                    <a:pt x="36" y="12954"/>
                  </a:cubicBezTo>
                  <a:cubicBezTo>
                    <a:pt x="45" y="13010"/>
                    <a:pt x="77" y="13030"/>
                    <a:pt x="113" y="13030"/>
                  </a:cubicBezTo>
                  <a:cubicBezTo>
                    <a:pt x="123" y="13030"/>
                    <a:pt x="133" y="13028"/>
                    <a:pt x="143" y="13025"/>
                  </a:cubicBezTo>
                  <a:cubicBezTo>
                    <a:pt x="334" y="13145"/>
                    <a:pt x="560" y="13121"/>
                    <a:pt x="786" y="13133"/>
                  </a:cubicBezTo>
                  <a:cubicBezTo>
                    <a:pt x="893" y="13137"/>
                    <a:pt x="1000" y="13138"/>
                    <a:pt x="1107" y="13138"/>
                  </a:cubicBezTo>
                  <a:cubicBezTo>
                    <a:pt x="1322" y="13138"/>
                    <a:pt x="1536" y="13133"/>
                    <a:pt x="1750" y="13133"/>
                  </a:cubicBezTo>
                  <a:lnTo>
                    <a:pt x="3596" y="13133"/>
                  </a:lnTo>
                  <a:cubicBezTo>
                    <a:pt x="4822" y="13133"/>
                    <a:pt x="6049" y="13109"/>
                    <a:pt x="7287" y="13109"/>
                  </a:cubicBezTo>
                  <a:cubicBezTo>
                    <a:pt x="9740" y="13109"/>
                    <a:pt x="12192" y="13121"/>
                    <a:pt x="14645" y="13121"/>
                  </a:cubicBezTo>
                  <a:cubicBezTo>
                    <a:pt x="15538" y="13121"/>
                    <a:pt x="16431" y="13097"/>
                    <a:pt x="17312" y="12954"/>
                  </a:cubicBezTo>
                  <a:cubicBezTo>
                    <a:pt x="17320" y="12958"/>
                    <a:pt x="17328" y="12959"/>
                    <a:pt x="17335" y="12959"/>
                  </a:cubicBezTo>
                  <a:cubicBezTo>
                    <a:pt x="17350" y="12959"/>
                    <a:pt x="17363" y="12954"/>
                    <a:pt x="17371" y="12954"/>
                  </a:cubicBezTo>
                  <a:cubicBezTo>
                    <a:pt x="17502" y="12918"/>
                    <a:pt x="17598" y="12811"/>
                    <a:pt x="17633" y="12692"/>
                  </a:cubicBezTo>
                  <a:cubicBezTo>
                    <a:pt x="17669" y="12573"/>
                    <a:pt x="17741" y="12454"/>
                    <a:pt x="17776" y="12323"/>
                  </a:cubicBezTo>
                  <a:cubicBezTo>
                    <a:pt x="17812" y="12204"/>
                    <a:pt x="17824" y="12097"/>
                    <a:pt x="17848" y="11978"/>
                  </a:cubicBezTo>
                  <a:cubicBezTo>
                    <a:pt x="17883" y="11728"/>
                    <a:pt x="17919" y="11478"/>
                    <a:pt x="17967" y="11228"/>
                  </a:cubicBezTo>
                  <a:cubicBezTo>
                    <a:pt x="18050" y="10704"/>
                    <a:pt x="18133" y="10180"/>
                    <a:pt x="18217" y="9656"/>
                  </a:cubicBezTo>
                  <a:cubicBezTo>
                    <a:pt x="18383" y="8620"/>
                    <a:pt x="18550" y="7572"/>
                    <a:pt x="18717" y="6537"/>
                  </a:cubicBezTo>
                  <a:cubicBezTo>
                    <a:pt x="18884" y="5525"/>
                    <a:pt x="19050" y="4524"/>
                    <a:pt x="19205" y="3524"/>
                  </a:cubicBezTo>
                  <a:cubicBezTo>
                    <a:pt x="19288" y="3000"/>
                    <a:pt x="19372" y="2477"/>
                    <a:pt x="19455" y="1965"/>
                  </a:cubicBezTo>
                  <a:cubicBezTo>
                    <a:pt x="19538" y="1453"/>
                    <a:pt x="19681" y="905"/>
                    <a:pt x="19657" y="381"/>
                  </a:cubicBezTo>
                  <a:cubicBezTo>
                    <a:pt x="19657" y="322"/>
                    <a:pt x="19634" y="286"/>
                    <a:pt x="19586" y="262"/>
                  </a:cubicBezTo>
                  <a:cubicBezTo>
                    <a:pt x="19598" y="214"/>
                    <a:pt x="19586" y="179"/>
                    <a:pt x="19503" y="167"/>
                  </a:cubicBezTo>
                  <a:cubicBezTo>
                    <a:pt x="18586" y="37"/>
                    <a:pt x="17655" y="23"/>
                    <a:pt x="16720" y="23"/>
                  </a:cubicBezTo>
                  <a:cubicBezTo>
                    <a:pt x="16453" y="23"/>
                    <a:pt x="16186" y="24"/>
                    <a:pt x="15919" y="24"/>
                  </a:cubicBezTo>
                  <a:lnTo>
                    <a:pt x="12240" y="24"/>
                  </a:lnTo>
                  <a:cubicBezTo>
                    <a:pt x="9799" y="24"/>
                    <a:pt x="7358" y="0"/>
                    <a:pt x="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4" name="Google Shape;134;p16"/>
            <p:cNvSpPr/>
            <p:nvPr/>
          </p:nvSpPr>
          <p:spPr>
            <a:xfrm>
              <a:off x="4876539" y="2753928"/>
              <a:ext cx="427901" cy="348263"/>
            </a:xfrm>
            <a:custGeom>
              <a:avLst/>
              <a:gdLst/>
              <a:ahLst/>
              <a:cxnLst/>
              <a:rect l="l" t="t" r="r" b="b"/>
              <a:pathLst>
                <a:path w="19694" h="13142" extrusionOk="0">
                  <a:moveTo>
                    <a:pt x="19193" y="497"/>
                  </a:moveTo>
                  <a:lnTo>
                    <a:pt x="19193" y="497"/>
                  </a:lnTo>
                  <a:cubicBezTo>
                    <a:pt x="19169" y="521"/>
                    <a:pt x="19157" y="545"/>
                    <a:pt x="19145" y="581"/>
                  </a:cubicBezTo>
                  <a:cubicBezTo>
                    <a:pt x="18991" y="1069"/>
                    <a:pt x="18943" y="1605"/>
                    <a:pt x="18860" y="2117"/>
                  </a:cubicBezTo>
                  <a:cubicBezTo>
                    <a:pt x="18776" y="2629"/>
                    <a:pt x="18693" y="3153"/>
                    <a:pt x="18610" y="3676"/>
                  </a:cubicBezTo>
                  <a:cubicBezTo>
                    <a:pt x="18443" y="4700"/>
                    <a:pt x="18276" y="5724"/>
                    <a:pt x="18110" y="6760"/>
                  </a:cubicBezTo>
                  <a:cubicBezTo>
                    <a:pt x="17943" y="7772"/>
                    <a:pt x="17776" y="8796"/>
                    <a:pt x="17621" y="9808"/>
                  </a:cubicBezTo>
                  <a:cubicBezTo>
                    <a:pt x="17526" y="10332"/>
                    <a:pt x="17443" y="10856"/>
                    <a:pt x="17359" y="11380"/>
                  </a:cubicBezTo>
                  <a:cubicBezTo>
                    <a:pt x="17324" y="11630"/>
                    <a:pt x="17276" y="11880"/>
                    <a:pt x="17240" y="12130"/>
                  </a:cubicBezTo>
                  <a:cubicBezTo>
                    <a:pt x="17229" y="12249"/>
                    <a:pt x="17205" y="12368"/>
                    <a:pt x="17193" y="12475"/>
                  </a:cubicBezTo>
                  <a:cubicBezTo>
                    <a:pt x="17193" y="12487"/>
                    <a:pt x="17193" y="12487"/>
                    <a:pt x="17193" y="12487"/>
                  </a:cubicBezTo>
                  <a:cubicBezTo>
                    <a:pt x="17074" y="12475"/>
                    <a:pt x="16955" y="12463"/>
                    <a:pt x="16824" y="12451"/>
                  </a:cubicBezTo>
                  <a:cubicBezTo>
                    <a:pt x="16550" y="12451"/>
                    <a:pt x="16276" y="12463"/>
                    <a:pt x="16014" y="12475"/>
                  </a:cubicBezTo>
                  <a:cubicBezTo>
                    <a:pt x="15431" y="12499"/>
                    <a:pt x="14859" y="12511"/>
                    <a:pt x="14276" y="12511"/>
                  </a:cubicBezTo>
                  <a:cubicBezTo>
                    <a:pt x="13049" y="12511"/>
                    <a:pt x="11811" y="12523"/>
                    <a:pt x="10585" y="12523"/>
                  </a:cubicBezTo>
                  <a:lnTo>
                    <a:pt x="6906" y="12523"/>
                  </a:lnTo>
                  <a:cubicBezTo>
                    <a:pt x="5679" y="12523"/>
                    <a:pt x="4465" y="12499"/>
                    <a:pt x="3239" y="12499"/>
                  </a:cubicBezTo>
                  <a:lnTo>
                    <a:pt x="1762" y="12499"/>
                  </a:lnTo>
                  <a:cubicBezTo>
                    <a:pt x="1572" y="12499"/>
                    <a:pt x="1374" y="12490"/>
                    <a:pt x="1176" y="12490"/>
                  </a:cubicBezTo>
                  <a:cubicBezTo>
                    <a:pt x="928" y="12490"/>
                    <a:pt x="679" y="12504"/>
                    <a:pt x="441" y="12570"/>
                  </a:cubicBezTo>
                  <a:cubicBezTo>
                    <a:pt x="488" y="12439"/>
                    <a:pt x="536" y="12297"/>
                    <a:pt x="560" y="12166"/>
                  </a:cubicBezTo>
                  <a:cubicBezTo>
                    <a:pt x="607" y="11892"/>
                    <a:pt x="655" y="11618"/>
                    <a:pt x="703" y="11356"/>
                  </a:cubicBezTo>
                  <a:cubicBezTo>
                    <a:pt x="786" y="10844"/>
                    <a:pt x="857" y="10332"/>
                    <a:pt x="941" y="9832"/>
                  </a:cubicBezTo>
                  <a:cubicBezTo>
                    <a:pt x="1096" y="8784"/>
                    <a:pt x="1262" y="7748"/>
                    <a:pt x="1429" y="6712"/>
                  </a:cubicBezTo>
                  <a:cubicBezTo>
                    <a:pt x="1762" y="4677"/>
                    <a:pt x="2084" y="2652"/>
                    <a:pt x="2405" y="617"/>
                  </a:cubicBezTo>
                  <a:cubicBezTo>
                    <a:pt x="2495" y="628"/>
                    <a:pt x="2587" y="631"/>
                    <a:pt x="2679" y="631"/>
                  </a:cubicBezTo>
                  <a:cubicBezTo>
                    <a:pt x="2771" y="631"/>
                    <a:pt x="2864" y="628"/>
                    <a:pt x="2953" y="628"/>
                  </a:cubicBezTo>
                  <a:lnTo>
                    <a:pt x="3894" y="628"/>
                  </a:lnTo>
                  <a:cubicBezTo>
                    <a:pt x="4501" y="628"/>
                    <a:pt x="5120" y="640"/>
                    <a:pt x="5727" y="640"/>
                  </a:cubicBezTo>
                  <a:cubicBezTo>
                    <a:pt x="6942" y="628"/>
                    <a:pt x="8168" y="617"/>
                    <a:pt x="9382" y="617"/>
                  </a:cubicBezTo>
                  <a:lnTo>
                    <a:pt x="16717" y="617"/>
                  </a:lnTo>
                  <a:cubicBezTo>
                    <a:pt x="17538" y="617"/>
                    <a:pt x="18372" y="581"/>
                    <a:pt x="19193" y="497"/>
                  </a:cubicBezTo>
                  <a:close/>
                  <a:moveTo>
                    <a:pt x="3123" y="1"/>
                  </a:moveTo>
                  <a:cubicBezTo>
                    <a:pt x="2860" y="1"/>
                    <a:pt x="2599" y="17"/>
                    <a:pt x="2358" y="93"/>
                  </a:cubicBezTo>
                  <a:cubicBezTo>
                    <a:pt x="2262" y="116"/>
                    <a:pt x="2072" y="283"/>
                    <a:pt x="2048" y="414"/>
                  </a:cubicBezTo>
                  <a:cubicBezTo>
                    <a:pt x="2000" y="462"/>
                    <a:pt x="1965" y="521"/>
                    <a:pt x="1953" y="569"/>
                  </a:cubicBezTo>
                  <a:cubicBezTo>
                    <a:pt x="1608" y="2629"/>
                    <a:pt x="1274" y="4700"/>
                    <a:pt x="941" y="6760"/>
                  </a:cubicBezTo>
                  <a:cubicBezTo>
                    <a:pt x="774" y="7808"/>
                    <a:pt x="607" y="8844"/>
                    <a:pt x="429" y="9880"/>
                  </a:cubicBezTo>
                  <a:cubicBezTo>
                    <a:pt x="345" y="10392"/>
                    <a:pt x="262" y="10903"/>
                    <a:pt x="179" y="11415"/>
                  </a:cubicBezTo>
                  <a:cubicBezTo>
                    <a:pt x="95" y="11880"/>
                    <a:pt x="0" y="12368"/>
                    <a:pt x="36" y="12844"/>
                  </a:cubicBezTo>
                  <a:cubicBezTo>
                    <a:pt x="12" y="12880"/>
                    <a:pt x="24" y="12916"/>
                    <a:pt x="24" y="12951"/>
                  </a:cubicBezTo>
                  <a:cubicBezTo>
                    <a:pt x="24" y="13023"/>
                    <a:pt x="84" y="13035"/>
                    <a:pt x="131" y="13035"/>
                  </a:cubicBezTo>
                  <a:cubicBezTo>
                    <a:pt x="297" y="13122"/>
                    <a:pt x="478" y="13130"/>
                    <a:pt x="663" y="13130"/>
                  </a:cubicBezTo>
                  <a:cubicBezTo>
                    <a:pt x="704" y="13130"/>
                    <a:pt x="745" y="13130"/>
                    <a:pt x="786" y="13130"/>
                  </a:cubicBezTo>
                  <a:cubicBezTo>
                    <a:pt x="1107" y="13142"/>
                    <a:pt x="1429" y="13142"/>
                    <a:pt x="1750" y="13142"/>
                  </a:cubicBezTo>
                  <a:lnTo>
                    <a:pt x="3596" y="13142"/>
                  </a:lnTo>
                  <a:cubicBezTo>
                    <a:pt x="4822" y="13142"/>
                    <a:pt x="6060" y="13106"/>
                    <a:pt x="7287" y="13106"/>
                  </a:cubicBezTo>
                  <a:cubicBezTo>
                    <a:pt x="9739" y="13106"/>
                    <a:pt x="12192" y="13118"/>
                    <a:pt x="14645" y="13130"/>
                  </a:cubicBezTo>
                  <a:cubicBezTo>
                    <a:pt x="15538" y="13130"/>
                    <a:pt x="16431" y="13094"/>
                    <a:pt x="17324" y="12963"/>
                  </a:cubicBezTo>
                  <a:cubicBezTo>
                    <a:pt x="17336" y="12963"/>
                    <a:pt x="17359" y="12963"/>
                    <a:pt x="17383" y="12951"/>
                  </a:cubicBezTo>
                  <a:cubicBezTo>
                    <a:pt x="17502" y="12928"/>
                    <a:pt x="17610" y="12820"/>
                    <a:pt x="17633" y="12701"/>
                  </a:cubicBezTo>
                  <a:cubicBezTo>
                    <a:pt x="17669" y="12570"/>
                    <a:pt x="17752" y="12451"/>
                    <a:pt x="17788" y="12320"/>
                  </a:cubicBezTo>
                  <a:cubicBezTo>
                    <a:pt x="17812" y="12213"/>
                    <a:pt x="17836" y="12094"/>
                    <a:pt x="17848" y="11975"/>
                  </a:cubicBezTo>
                  <a:cubicBezTo>
                    <a:pt x="17883" y="11725"/>
                    <a:pt x="17931" y="11475"/>
                    <a:pt x="17967" y="11225"/>
                  </a:cubicBezTo>
                  <a:cubicBezTo>
                    <a:pt x="18050" y="10701"/>
                    <a:pt x="18133" y="10177"/>
                    <a:pt x="18229" y="9653"/>
                  </a:cubicBezTo>
                  <a:cubicBezTo>
                    <a:pt x="18395" y="8617"/>
                    <a:pt x="18562" y="7582"/>
                    <a:pt x="18729" y="6534"/>
                  </a:cubicBezTo>
                  <a:cubicBezTo>
                    <a:pt x="18883" y="5534"/>
                    <a:pt x="19050" y="4522"/>
                    <a:pt x="19217" y="3522"/>
                  </a:cubicBezTo>
                  <a:cubicBezTo>
                    <a:pt x="19300" y="2998"/>
                    <a:pt x="19384" y="2486"/>
                    <a:pt x="19467" y="1962"/>
                  </a:cubicBezTo>
                  <a:cubicBezTo>
                    <a:pt x="19538" y="1450"/>
                    <a:pt x="19693" y="902"/>
                    <a:pt x="19669" y="390"/>
                  </a:cubicBezTo>
                  <a:cubicBezTo>
                    <a:pt x="19669" y="331"/>
                    <a:pt x="19634" y="283"/>
                    <a:pt x="19586" y="271"/>
                  </a:cubicBezTo>
                  <a:cubicBezTo>
                    <a:pt x="19598" y="212"/>
                    <a:pt x="19586" y="176"/>
                    <a:pt x="19515" y="164"/>
                  </a:cubicBezTo>
                  <a:cubicBezTo>
                    <a:pt x="18604" y="46"/>
                    <a:pt x="17687" y="32"/>
                    <a:pt x="16773" y="32"/>
                  </a:cubicBezTo>
                  <a:cubicBezTo>
                    <a:pt x="16492" y="32"/>
                    <a:pt x="16211" y="33"/>
                    <a:pt x="15931" y="33"/>
                  </a:cubicBezTo>
                  <a:lnTo>
                    <a:pt x="12240" y="21"/>
                  </a:lnTo>
                  <a:cubicBezTo>
                    <a:pt x="10297" y="21"/>
                    <a:pt x="8346" y="6"/>
                    <a:pt x="6394" y="6"/>
                  </a:cubicBezTo>
                  <a:cubicBezTo>
                    <a:pt x="5906" y="6"/>
                    <a:pt x="5418" y="7"/>
                    <a:pt x="4929" y="9"/>
                  </a:cubicBezTo>
                  <a:lnTo>
                    <a:pt x="3691" y="9"/>
                  </a:lnTo>
                  <a:cubicBezTo>
                    <a:pt x="3506" y="9"/>
                    <a:pt x="3314" y="1"/>
                    <a:pt x="3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5" name="Google Shape;135;p16"/>
            <p:cNvSpPr/>
            <p:nvPr/>
          </p:nvSpPr>
          <p:spPr>
            <a:xfrm>
              <a:off x="4821438" y="3170190"/>
              <a:ext cx="427901" cy="345322"/>
            </a:xfrm>
            <a:custGeom>
              <a:avLst/>
              <a:gdLst/>
              <a:ahLst/>
              <a:cxnLst/>
              <a:rect l="l" t="t" r="r" b="b"/>
              <a:pathLst>
                <a:path w="19694" h="13031" extrusionOk="0">
                  <a:moveTo>
                    <a:pt x="3189" y="1"/>
                  </a:moveTo>
                  <a:cubicBezTo>
                    <a:pt x="2907" y="1"/>
                    <a:pt x="2625" y="15"/>
                    <a:pt x="2358" y="89"/>
                  </a:cubicBezTo>
                  <a:cubicBezTo>
                    <a:pt x="2274" y="113"/>
                    <a:pt x="2084" y="279"/>
                    <a:pt x="2060" y="410"/>
                  </a:cubicBezTo>
                  <a:cubicBezTo>
                    <a:pt x="2012" y="458"/>
                    <a:pt x="1965" y="518"/>
                    <a:pt x="1965" y="577"/>
                  </a:cubicBezTo>
                  <a:cubicBezTo>
                    <a:pt x="1619" y="2637"/>
                    <a:pt x="1274" y="4697"/>
                    <a:pt x="953" y="6756"/>
                  </a:cubicBezTo>
                  <a:cubicBezTo>
                    <a:pt x="786" y="7804"/>
                    <a:pt x="607" y="8840"/>
                    <a:pt x="441" y="9888"/>
                  </a:cubicBezTo>
                  <a:cubicBezTo>
                    <a:pt x="357" y="10400"/>
                    <a:pt x="262" y="10900"/>
                    <a:pt x="179" y="11412"/>
                  </a:cubicBezTo>
                  <a:cubicBezTo>
                    <a:pt x="95" y="11924"/>
                    <a:pt x="0" y="12436"/>
                    <a:pt x="48" y="12948"/>
                  </a:cubicBezTo>
                  <a:cubicBezTo>
                    <a:pt x="56" y="13008"/>
                    <a:pt x="87" y="13030"/>
                    <a:pt x="126" y="13030"/>
                  </a:cubicBezTo>
                  <a:cubicBezTo>
                    <a:pt x="202" y="13030"/>
                    <a:pt x="310" y="12943"/>
                    <a:pt x="334" y="12888"/>
                  </a:cubicBezTo>
                  <a:cubicBezTo>
                    <a:pt x="429" y="12650"/>
                    <a:pt x="512" y="12412"/>
                    <a:pt x="560" y="12162"/>
                  </a:cubicBezTo>
                  <a:cubicBezTo>
                    <a:pt x="607" y="11888"/>
                    <a:pt x="655" y="11626"/>
                    <a:pt x="703" y="11352"/>
                  </a:cubicBezTo>
                  <a:cubicBezTo>
                    <a:pt x="798" y="10852"/>
                    <a:pt x="857" y="10340"/>
                    <a:pt x="941" y="9828"/>
                  </a:cubicBezTo>
                  <a:cubicBezTo>
                    <a:pt x="1107" y="8792"/>
                    <a:pt x="1274" y="7745"/>
                    <a:pt x="1441" y="6709"/>
                  </a:cubicBezTo>
                  <a:cubicBezTo>
                    <a:pt x="1762" y="4673"/>
                    <a:pt x="2084" y="2649"/>
                    <a:pt x="2405" y="613"/>
                  </a:cubicBezTo>
                  <a:cubicBezTo>
                    <a:pt x="2584" y="637"/>
                    <a:pt x="2774" y="637"/>
                    <a:pt x="2953" y="637"/>
                  </a:cubicBezTo>
                  <a:lnTo>
                    <a:pt x="5727" y="637"/>
                  </a:lnTo>
                  <a:cubicBezTo>
                    <a:pt x="6953" y="625"/>
                    <a:pt x="8168" y="625"/>
                    <a:pt x="9394" y="625"/>
                  </a:cubicBezTo>
                  <a:cubicBezTo>
                    <a:pt x="11835" y="613"/>
                    <a:pt x="14276" y="613"/>
                    <a:pt x="16728" y="613"/>
                  </a:cubicBezTo>
                  <a:cubicBezTo>
                    <a:pt x="17550" y="613"/>
                    <a:pt x="18371" y="577"/>
                    <a:pt x="19193" y="494"/>
                  </a:cubicBezTo>
                  <a:lnTo>
                    <a:pt x="19193" y="494"/>
                  </a:lnTo>
                  <a:cubicBezTo>
                    <a:pt x="19181" y="518"/>
                    <a:pt x="19169" y="553"/>
                    <a:pt x="19157" y="577"/>
                  </a:cubicBezTo>
                  <a:cubicBezTo>
                    <a:pt x="18991" y="1065"/>
                    <a:pt x="18943" y="1601"/>
                    <a:pt x="18860" y="2113"/>
                  </a:cubicBezTo>
                  <a:cubicBezTo>
                    <a:pt x="18776" y="2637"/>
                    <a:pt x="18693" y="3149"/>
                    <a:pt x="18610" y="3673"/>
                  </a:cubicBezTo>
                  <a:cubicBezTo>
                    <a:pt x="18443" y="4697"/>
                    <a:pt x="18276" y="5732"/>
                    <a:pt x="18110" y="6756"/>
                  </a:cubicBezTo>
                  <a:cubicBezTo>
                    <a:pt x="17943" y="7780"/>
                    <a:pt x="17788" y="8792"/>
                    <a:pt x="17621" y="9804"/>
                  </a:cubicBezTo>
                  <a:cubicBezTo>
                    <a:pt x="17538" y="10328"/>
                    <a:pt x="17455" y="10864"/>
                    <a:pt x="17371" y="11388"/>
                  </a:cubicBezTo>
                  <a:cubicBezTo>
                    <a:pt x="17324" y="11638"/>
                    <a:pt x="17288" y="11888"/>
                    <a:pt x="17240" y="12126"/>
                  </a:cubicBezTo>
                  <a:cubicBezTo>
                    <a:pt x="17228" y="12245"/>
                    <a:pt x="17205" y="12364"/>
                    <a:pt x="17193" y="12483"/>
                  </a:cubicBezTo>
                  <a:cubicBezTo>
                    <a:pt x="17181" y="12602"/>
                    <a:pt x="17228" y="12733"/>
                    <a:pt x="17228" y="12852"/>
                  </a:cubicBezTo>
                  <a:cubicBezTo>
                    <a:pt x="17228" y="12933"/>
                    <a:pt x="17288" y="12962"/>
                    <a:pt x="17350" y="12962"/>
                  </a:cubicBezTo>
                  <a:cubicBezTo>
                    <a:pt x="17361" y="12962"/>
                    <a:pt x="17372" y="12961"/>
                    <a:pt x="17383" y="12960"/>
                  </a:cubicBezTo>
                  <a:cubicBezTo>
                    <a:pt x="17502" y="12924"/>
                    <a:pt x="17609" y="12817"/>
                    <a:pt x="17645" y="12698"/>
                  </a:cubicBezTo>
                  <a:cubicBezTo>
                    <a:pt x="17681" y="12567"/>
                    <a:pt x="17752" y="12460"/>
                    <a:pt x="17788" y="12329"/>
                  </a:cubicBezTo>
                  <a:cubicBezTo>
                    <a:pt x="17824" y="12209"/>
                    <a:pt x="17836" y="12102"/>
                    <a:pt x="17860" y="11983"/>
                  </a:cubicBezTo>
                  <a:cubicBezTo>
                    <a:pt x="17895" y="11733"/>
                    <a:pt x="17931" y="11483"/>
                    <a:pt x="17979" y="11233"/>
                  </a:cubicBezTo>
                  <a:cubicBezTo>
                    <a:pt x="18062" y="10709"/>
                    <a:pt x="18145" y="10185"/>
                    <a:pt x="18229" y="9662"/>
                  </a:cubicBezTo>
                  <a:cubicBezTo>
                    <a:pt x="18395" y="8614"/>
                    <a:pt x="18562" y="7578"/>
                    <a:pt x="18729" y="6542"/>
                  </a:cubicBezTo>
                  <a:cubicBezTo>
                    <a:pt x="18895" y="5530"/>
                    <a:pt x="19050" y="4530"/>
                    <a:pt x="19217" y="3518"/>
                  </a:cubicBezTo>
                  <a:cubicBezTo>
                    <a:pt x="19300" y="3006"/>
                    <a:pt x="19384" y="2482"/>
                    <a:pt x="19467" y="1958"/>
                  </a:cubicBezTo>
                  <a:cubicBezTo>
                    <a:pt x="19550" y="1446"/>
                    <a:pt x="19693" y="910"/>
                    <a:pt x="19669" y="387"/>
                  </a:cubicBezTo>
                  <a:cubicBezTo>
                    <a:pt x="19669" y="327"/>
                    <a:pt x="19634" y="291"/>
                    <a:pt x="19598" y="268"/>
                  </a:cubicBezTo>
                  <a:cubicBezTo>
                    <a:pt x="19610" y="220"/>
                    <a:pt x="19586" y="172"/>
                    <a:pt x="19514" y="172"/>
                  </a:cubicBezTo>
                  <a:cubicBezTo>
                    <a:pt x="18588" y="43"/>
                    <a:pt x="17662" y="28"/>
                    <a:pt x="16731" y="28"/>
                  </a:cubicBezTo>
                  <a:cubicBezTo>
                    <a:pt x="16465" y="28"/>
                    <a:pt x="16198" y="29"/>
                    <a:pt x="15931" y="29"/>
                  </a:cubicBezTo>
                  <a:lnTo>
                    <a:pt x="12252" y="29"/>
                  </a:lnTo>
                  <a:cubicBezTo>
                    <a:pt x="9811" y="18"/>
                    <a:pt x="7370" y="6"/>
                    <a:pt x="4929" y="6"/>
                  </a:cubicBezTo>
                  <a:lnTo>
                    <a:pt x="3691" y="6"/>
                  </a:lnTo>
                  <a:cubicBezTo>
                    <a:pt x="3526" y="6"/>
                    <a:pt x="3357" y="1"/>
                    <a:pt x="31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6" name="Google Shape;136;p16"/>
            <p:cNvSpPr/>
            <p:nvPr/>
          </p:nvSpPr>
          <p:spPr>
            <a:xfrm>
              <a:off x="4766598" y="3586558"/>
              <a:ext cx="427641" cy="348289"/>
            </a:xfrm>
            <a:custGeom>
              <a:avLst/>
              <a:gdLst/>
              <a:ahLst/>
              <a:cxnLst/>
              <a:rect l="l" t="t" r="r" b="b"/>
              <a:pathLst>
                <a:path w="19682" h="13143" extrusionOk="0">
                  <a:moveTo>
                    <a:pt x="19181" y="486"/>
                  </a:moveTo>
                  <a:lnTo>
                    <a:pt x="19181" y="486"/>
                  </a:lnTo>
                  <a:cubicBezTo>
                    <a:pt x="19169" y="522"/>
                    <a:pt x="19157" y="546"/>
                    <a:pt x="19145" y="581"/>
                  </a:cubicBezTo>
                  <a:cubicBezTo>
                    <a:pt x="18979" y="1069"/>
                    <a:pt x="18943" y="1605"/>
                    <a:pt x="18860" y="2105"/>
                  </a:cubicBezTo>
                  <a:cubicBezTo>
                    <a:pt x="18764" y="2629"/>
                    <a:pt x="18681" y="3153"/>
                    <a:pt x="18598" y="3677"/>
                  </a:cubicBezTo>
                  <a:cubicBezTo>
                    <a:pt x="18431" y="4701"/>
                    <a:pt x="18264" y="5725"/>
                    <a:pt x="18109" y="6761"/>
                  </a:cubicBezTo>
                  <a:cubicBezTo>
                    <a:pt x="17943" y="7773"/>
                    <a:pt x="17776" y="8785"/>
                    <a:pt x="17609" y="9809"/>
                  </a:cubicBezTo>
                  <a:cubicBezTo>
                    <a:pt x="17526" y="10333"/>
                    <a:pt x="17443" y="10856"/>
                    <a:pt x="17359" y="11380"/>
                  </a:cubicBezTo>
                  <a:cubicBezTo>
                    <a:pt x="17324" y="11630"/>
                    <a:pt x="17276" y="11880"/>
                    <a:pt x="17240" y="12130"/>
                  </a:cubicBezTo>
                  <a:cubicBezTo>
                    <a:pt x="17216" y="12249"/>
                    <a:pt x="17205" y="12357"/>
                    <a:pt x="17193" y="12476"/>
                  </a:cubicBezTo>
                  <a:cubicBezTo>
                    <a:pt x="17193" y="12476"/>
                    <a:pt x="17193" y="12488"/>
                    <a:pt x="17193" y="12488"/>
                  </a:cubicBezTo>
                  <a:cubicBezTo>
                    <a:pt x="17062" y="12464"/>
                    <a:pt x="16943" y="12452"/>
                    <a:pt x="16824" y="12452"/>
                  </a:cubicBezTo>
                  <a:cubicBezTo>
                    <a:pt x="16550" y="12452"/>
                    <a:pt x="16276" y="12464"/>
                    <a:pt x="16002" y="12476"/>
                  </a:cubicBezTo>
                  <a:cubicBezTo>
                    <a:pt x="15431" y="12499"/>
                    <a:pt x="14847" y="12499"/>
                    <a:pt x="14276" y="12511"/>
                  </a:cubicBezTo>
                  <a:cubicBezTo>
                    <a:pt x="13037" y="12511"/>
                    <a:pt x="11811" y="12523"/>
                    <a:pt x="10573" y="12523"/>
                  </a:cubicBezTo>
                  <a:lnTo>
                    <a:pt x="6906" y="12523"/>
                  </a:lnTo>
                  <a:cubicBezTo>
                    <a:pt x="5679" y="12523"/>
                    <a:pt x="4465" y="12488"/>
                    <a:pt x="3239" y="12488"/>
                  </a:cubicBezTo>
                  <a:lnTo>
                    <a:pt x="1762" y="12488"/>
                  </a:lnTo>
                  <a:cubicBezTo>
                    <a:pt x="1601" y="12488"/>
                    <a:pt x="1434" y="12483"/>
                    <a:pt x="1265" y="12483"/>
                  </a:cubicBezTo>
                  <a:cubicBezTo>
                    <a:pt x="985" y="12483"/>
                    <a:pt x="701" y="12496"/>
                    <a:pt x="441" y="12571"/>
                  </a:cubicBezTo>
                  <a:cubicBezTo>
                    <a:pt x="488" y="12440"/>
                    <a:pt x="524" y="12297"/>
                    <a:pt x="548" y="12154"/>
                  </a:cubicBezTo>
                  <a:cubicBezTo>
                    <a:pt x="595" y="11892"/>
                    <a:pt x="643" y="11618"/>
                    <a:pt x="691" y="11356"/>
                  </a:cubicBezTo>
                  <a:cubicBezTo>
                    <a:pt x="786" y="10844"/>
                    <a:pt x="857" y="10333"/>
                    <a:pt x="929" y="9821"/>
                  </a:cubicBezTo>
                  <a:cubicBezTo>
                    <a:pt x="1095" y="8785"/>
                    <a:pt x="1262" y="7749"/>
                    <a:pt x="1429" y="6701"/>
                  </a:cubicBezTo>
                  <a:cubicBezTo>
                    <a:pt x="1762" y="4677"/>
                    <a:pt x="2084" y="2641"/>
                    <a:pt x="2393" y="617"/>
                  </a:cubicBezTo>
                  <a:cubicBezTo>
                    <a:pt x="2482" y="629"/>
                    <a:pt x="2575" y="632"/>
                    <a:pt x="2668" y="632"/>
                  </a:cubicBezTo>
                  <a:cubicBezTo>
                    <a:pt x="2762" y="632"/>
                    <a:pt x="2858" y="629"/>
                    <a:pt x="2953" y="629"/>
                  </a:cubicBezTo>
                  <a:lnTo>
                    <a:pt x="3893" y="629"/>
                  </a:lnTo>
                  <a:cubicBezTo>
                    <a:pt x="4298" y="629"/>
                    <a:pt x="4703" y="634"/>
                    <a:pt x="5108" y="634"/>
                  </a:cubicBezTo>
                  <a:cubicBezTo>
                    <a:pt x="5310" y="634"/>
                    <a:pt x="5513" y="633"/>
                    <a:pt x="5715" y="629"/>
                  </a:cubicBezTo>
                  <a:cubicBezTo>
                    <a:pt x="6941" y="617"/>
                    <a:pt x="8168" y="617"/>
                    <a:pt x="9382" y="617"/>
                  </a:cubicBezTo>
                  <a:cubicBezTo>
                    <a:pt x="11823" y="617"/>
                    <a:pt x="14276" y="617"/>
                    <a:pt x="16716" y="605"/>
                  </a:cubicBezTo>
                  <a:cubicBezTo>
                    <a:pt x="17538" y="605"/>
                    <a:pt x="18371" y="581"/>
                    <a:pt x="19181" y="486"/>
                  </a:cubicBezTo>
                  <a:close/>
                  <a:moveTo>
                    <a:pt x="3089" y="0"/>
                  </a:moveTo>
                  <a:cubicBezTo>
                    <a:pt x="2839" y="0"/>
                    <a:pt x="2589" y="15"/>
                    <a:pt x="2357" y="81"/>
                  </a:cubicBezTo>
                  <a:cubicBezTo>
                    <a:pt x="2262" y="117"/>
                    <a:pt x="2072" y="284"/>
                    <a:pt x="2048" y="415"/>
                  </a:cubicBezTo>
                  <a:cubicBezTo>
                    <a:pt x="2000" y="462"/>
                    <a:pt x="1965" y="522"/>
                    <a:pt x="1953" y="569"/>
                  </a:cubicBezTo>
                  <a:cubicBezTo>
                    <a:pt x="1607" y="2629"/>
                    <a:pt x="1274" y="4689"/>
                    <a:pt x="941" y="6761"/>
                  </a:cubicBezTo>
                  <a:cubicBezTo>
                    <a:pt x="774" y="7796"/>
                    <a:pt x="607" y="8844"/>
                    <a:pt x="429" y="9880"/>
                  </a:cubicBezTo>
                  <a:cubicBezTo>
                    <a:pt x="345" y="10392"/>
                    <a:pt x="262" y="10904"/>
                    <a:pt x="179" y="11416"/>
                  </a:cubicBezTo>
                  <a:cubicBezTo>
                    <a:pt x="95" y="11880"/>
                    <a:pt x="0" y="12357"/>
                    <a:pt x="36" y="12845"/>
                  </a:cubicBezTo>
                  <a:cubicBezTo>
                    <a:pt x="24" y="12880"/>
                    <a:pt x="24" y="12916"/>
                    <a:pt x="48" y="12952"/>
                  </a:cubicBezTo>
                  <a:cubicBezTo>
                    <a:pt x="48" y="13008"/>
                    <a:pt x="77" y="13027"/>
                    <a:pt x="113" y="13027"/>
                  </a:cubicBezTo>
                  <a:cubicBezTo>
                    <a:pt x="122" y="13027"/>
                    <a:pt x="133" y="13026"/>
                    <a:pt x="143" y="13023"/>
                  </a:cubicBezTo>
                  <a:cubicBezTo>
                    <a:pt x="333" y="13142"/>
                    <a:pt x="560" y="13119"/>
                    <a:pt x="798" y="13130"/>
                  </a:cubicBezTo>
                  <a:cubicBezTo>
                    <a:pt x="901" y="13134"/>
                    <a:pt x="1005" y="13136"/>
                    <a:pt x="1111" y="13136"/>
                  </a:cubicBezTo>
                  <a:cubicBezTo>
                    <a:pt x="1322" y="13136"/>
                    <a:pt x="1536" y="13130"/>
                    <a:pt x="1750" y="13130"/>
                  </a:cubicBezTo>
                  <a:lnTo>
                    <a:pt x="3596" y="13130"/>
                  </a:lnTo>
                  <a:cubicBezTo>
                    <a:pt x="4822" y="13130"/>
                    <a:pt x="6060" y="13107"/>
                    <a:pt x="7287" y="13107"/>
                  </a:cubicBezTo>
                  <a:cubicBezTo>
                    <a:pt x="9739" y="13107"/>
                    <a:pt x="12192" y="13119"/>
                    <a:pt x="14645" y="13119"/>
                  </a:cubicBezTo>
                  <a:cubicBezTo>
                    <a:pt x="15538" y="13119"/>
                    <a:pt x="16431" y="13095"/>
                    <a:pt x="17324" y="12964"/>
                  </a:cubicBezTo>
                  <a:cubicBezTo>
                    <a:pt x="17336" y="12964"/>
                    <a:pt x="17359" y="12964"/>
                    <a:pt x="17383" y="12952"/>
                  </a:cubicBezTo>
                  <a:cubicBezTo>
                    <a:pt x="17502" y="12928"/>
                    <a:pt x="17597" y="12821"/>
                    <a:pt x="17633" y="12702"/>
                  </a:cubicBezTo>
                  <a:cubicBezTo>
                    <a:pt x="17669" y="12571"/>
                    <a:pt x="17752" y="12452"/>
                    <a:pt x="17776" y="12321"/>
                  </a:cubicBezTo>
                  <a:cubicBezTo>
                    <a:pt x="17812" y="12214"/>
                    <a:pt x="17824" y="12095"/>
                    <a:pt x="17847" y="11976"/>
                  </a:cubicBezTo>
                  <a:cubicBezTo>
                    <a:pt x="17883" y="11726"/>
                    <a:pt x="17931" y="11476"/>
                    <a:pt x="17967" y="11225"/>
                  </a:cubicBezTo>
                  <a:cubicBezTo>
                    <a:pt x="18050" y="10702"/>
                    <a:pt x="18133" y="10178"/>
                    <a:pt x="18217" y="9654"/>
                  </a:cubicBezTo>
                  <a:cubicBezTo>
                    <a:pt x="18383" y="8618"/>
                    <a:pt x="18550" y="7570"/>
                    <a:pt x="18717" y="6534"/>
                  </a:cubicBezTo>
                  <a:cubicBezTo>
                    <a:pt x="18883" y="5534"/>
                    <a:pt x="19050" y="4522"/>
                    <a:pt x="19205" y="3522"/>
                  </a:cubicBezTo>
                  <a:cubicBezTo>
                    <a:pt x="19288" y="2998"/>
                    <a:pt x="19383" y="2474"/>
                    <a:pt x="19455" y="1962"/>
                  </a:cubicBezTo>
                  <a:cubicBezTo>
                    <a:pt x="19538" y="1450"/>
                    <a:pt x="19681" y="903"/>
                    <a:pt x="19669" y="391"/>
                  </a:cubicBezTo>
                  <a:cubicBezTo>
                    <a:pt x="19657" y="319"/>
                    <a:pt x="19633" y="284"/>
                    <a:pt x="19586" y="260"/>
                  </a:cubicBezTo>
                  <a:cubicBezTo>
                    <a:pt x="19598" y="212"/>
                    <a:pt x="19586" y="177"/>
                    <a:pt x="19502" y="165"/>
                  </a:cubicBezTo>
                  <a:cubicBezTo>
                    <a:pt x="18481" y="30"/>
                    <a:pt x="17441" y="22"/>
                    <a:pt x="16407" y="22"/>
                  </a:cubicBezTo>
                  <a:cubicBezTo>
                    <a:pt x="16248" y="22"/>
                    <a:pt x="16089" y="22"/>
                    <a:pt x="15931" y="22"/>
                  </a:cubicBezTo>
                  <a:lnTo>
                    <a:pt x="12240" y="22"/>
                  </a:lnTo>
                  <a:cubicBezTo>
                    <a:pt x="10287" y="22"/>
                    <a:pt x="8342" y="6"/>
                    <a:pt x="6392" y="6"/>
                  </a:cubicBezTo>
                  <a:cubicBezTo>
                    <a:pt x="5905" y="6"/>
                    <a:pt x="5417" y="7"/>
                    <a:pt x="4929" y="10"/>
                  </a:cubicBezTo>
                  <a:lnTo>
                    <a:pt x="3679" y="10"/>
                  </a:lnTo>
                  <a:cubicBezTo>
                    <a:pt x="3489" y="10"/>
                    <a:pt x="3289" y="0"/>
                    <a:pt x="3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7" name="Google Shape;137;p16"/>
            <p:cNvSpPr/>
            <p:nvPr/>
          </p:nvSpPr>
          <p:spPr>
            <a:xfrm>
              <a:off x="5293034" y="3183255"/>
              <a:ext cx="407717" cy="320597"/>
            </a:xfrm>
            <a:custGeom>
              <a:avLst/>
              <a:gdLst/>
              <a:ahLst/>
              <a:cxnLst/>
              <a:rect l="l" t="t" r="r" b="b"/>
              <a:pathLst>
                <a:path w="18765" h="12098" extrusionOk="0">
                  <a:moveTo>
                    <a:pt x="13749" y="10302"/>
                  </a:moveTo>
                  <a:cubicBezTo>
                    <a:pt x="14418" y="10302"/>
                    <a:pt x="15087" y="10329"/>
                    <a:pt x="15740" y="10466"/>
                  </a:cubicBezTo>
                  <a:cubicBezTo>
                    <a:pt x="15931" y="10502"/>
                    <a:pt x="15657" y="10812"/>
                    <a:pt x="15562" y="10835"/>
                  </a:cubicBezTo>
                  <a:cubicBezTo>
                    <a:pt x="14812" y="10963"/>
                    <a:pt x="14058" y="10986"/>
                    <a:pt x="13302" y="10986"/>
                  </a:cubicBezTo>
                  <a:cubicBezTo>
                    <a:pt x="12857" y="10986"/>
                    <a:pt x="12411" y="10978"/>
                    <a:pt x="11966" y="10978"/>
                  </a:cubicBezTo>
                  <a:cubicBezTo>
                    <a:pt x="10716" y="10978"/>
                    <a:pt x="9454" y="10990"/>
                    <a:pt x="8192" y="10990"/>
                  </a:cubicBezTo>
                  <a:lnTo>
                    <a:pt x="4429" y="10990"/>
                  </a:lnTo>
                  <a:cubicBezTo>
                    <a:pt x="3763" y="10990"/>
                    <a:pt x="3096" y="10990"/>
                    <a:pt x="2417" y="10978"/>
                  </a:cubicBezTo>
                  <a:cubicBezTo>
                    <a:pt x="2393" y="10978"/>
                    <a:pt x="2369" y="10977"/>
                    <a:pt x="2344" y="10977"/>
                  </a:cubicBezTo>
                  <a:cubicBezTo>
                    <a:pt x="2182" y="10977"/>
                    <a:pt x="2016" y="10990"/>
                    <a:pt x="1853" y="10990"/>
                  </a:cubicBezTo>
                  <a:cubicBezTo>
                    <a:pt x="1606" y="10990"/>
                    <a:pt x="1365" y="10961"/>
                    <a:pt x="1155" y="10812"/>
                  </a:cubicBezTo>
                  <a:cubicBezTo>
                    <a:pt x="1036" y="10728"/>
                    <a:pt x="1250" y="10514"/>
                    <a:pt x="1322" y="10478"/>
                  </a:cubicBezTo>
                  <a:cubicBezTo>
                    <a:pt x="1671" y="10331"/>
                    <a:pt x="2031" y="10310"/>
                    <a:pt x="2398" y="10310"/>
                  </a:cubicBezTo>
                  <a:cubicBezTo>
                    <a:pt x="2542" y="10310"/>
                    <a:pt x="2688" y="10313"/>
                    <a:pt x="2835" y="10313"/>
                  </a:cubicBezTo>
                  <a:cubicBezTo>
                    <a:pt x="2886" y="10313"/>
                    <a:pt x="2937" y="10313"/>
                    <a:pt x="2989" y="10312"/>
                  </a:cubicBezTo>
                  <a:lnTo>
                    <a:pt x="12287" y="10312"/>
                  </a:lnTo>
                  <a:cubicBezTo>
                    <a:pt x="12361" y="10312"/>
                    <a:pt x="12434" y="10313"/>
                    <a:pt x="12507" y="10313"/>
                  </a:cubicBezTo>
                  <a:cubicBezTo>
                    <a:pt x="12919" y="10313"/>
                    <a:pt x="13334" y="10302"/>
                    <a:pt x="13749" y="10302"/>
                  </a:cubicBezTo>
                  <a:close/>
                  <a:moveTo>
                    <a:pt x="18764" y="1"/>
                  </a:moveTo>
                  <a:cubicBezTo>
                    <a:pt x="17681" y="119"/>
                    <a:pt x="16591" y="133"/>
                    <a:pt x="15504" y="133"/>
                  </a:cubicBezTo>
                  <a:cubicBezTo>
                    <a:pt x="15169" y="133"/>
                    <a:pt x="14835" y="132"/>
                    <a:pt x="14502" y="132"/>
                  </a:cubicBezTo>
                  <a:lnTo>
                    <a:pt x="10216" y="132"/>
                  </a:lnTo>
                  <a:cubicBezTo>
                    <a:pt x="8704" y="132"/>
                    <a:pt x="7204" y="132"/>
                    <a:pt x="5703" y="144"/>
                  </a:cubicBezTo>
                  <a:cubicBezTo>
                    <a:pt x="4953" y="156"/>
                    <a:pt x="4203" y="156"/>
                    <a:pt x="3453" y="156"/>
                  </a:cubicBezTo>
                  <a:cubicBezTo>
                    <a:pt x="3215" y="156"/>
                    <a:pt x="2968" y="164"/>
                    <a:pt x="2719" y="164"/>
                  </a:cubicBezTo>
                  <a:cubicBezTo>
                    <a:pt x="2471" y="164"/>
                    <a:pt x="2221" y="156"/>
                    <a:pt x="1977" y="120"/>
                  </a:cubicBezTo>
                  <a:cubicBezTo>
                    <a:pt x="1655" y="2203"/>
                    <a:pt x="1322" y="4299"/>
                    <a:pt x="988" y="6382"/>
                  </a:cubicBezTo>
                  <a:cubicBezTo>
                    <a:pt x="810" y="7454"/>
                    <a:pt x="643" y="8526"/>
                    <a:pt x="476" y="9597"/>
                  </a:cubicBezTo>
                  <a:cubicBezTo>
                    <a:pt x="346" y="10431"/>
                    <a:pt x="250" y="11288"/>
                    <a:pt x="0" y="12097"/>
                  </a:cubicBezTo>
                  <a:cubicBezTo>
                    <a:pt x="344" y="11998"/>
                    <a:pt x="707" y="11976"/>
                    <a:pt x="1073" y="11976"/>
                  </a:cubicBezTo>
                  <a:cubicBezTo>
                    <a:pt x="1366" y="11976"/>
                    <a:pt x="1662" y="11990"/>
                    <a:pt x="1953" y="11990"/>
                  </a:cubicBezTo>
                  <a:cubicBezTo>
                    <a:pt x="2453" y="11990"/>
                    <a:pt x="2953" y="11985"/>
                    <a:pt x="3453" y="11985"/>
                  </a:cubicBezTo>
                  <a:cubicBezTo>
                    <a:pt x="3703" y="11985"/>
                    <a:pt x="3953" y="11986"/>
                    <a:pt x="4203" y="11990"/>
                  </a:cubicBezTo>
                  <a:cubicBezTo>
                    <a:pt x="5691" y="12014"/>
                    <a:pt x="7180" y="12026"/>
                    <a:pt x="8680" y="12026"/>
                  </a:cubicBezTo>
                  <a:cubicBezTo>
                    <a:pt x="10180" y="12026"/>
                    <a:pt x="11680" y="12014"/>
                    <a:pt x="13180" y="12014"/>
                  </a:cubicBezTo>
                  <a:cubicBezTo>
                    <a:pt x="13972" y="12006"/>
                    <a:pt x="14789" y="11939"/>
                    <a:pt x="15598" y="11939"/>
                  </a:cubicBezTo>
                  <a:cubicBezTo>
                    <a:pt x="15994" y="11939"/>
                    <a:pt x="16389" y="11955"/>
                    <a:pt x="16776" y="12002"/>
                  </a:cubicBezTo>
                  <a:cubicBezTo>
                    <a:pt x="16788" y="11181"/>
                    <a:pt x="17014" y="10323"/>
                    <a:pt x="17145" y="9526"/>
                  </a:cubicBezTo>
                  <a:cubicBezTo>
                    <a:pt x="17312" y="8478"/>
                    <a:pt x="17479" y="7418"/>
                    <a:pt x="17657" y="6371"/>
                  </a:cubicBezTo>
                  <a:cubicBezTo>
                    <a:pt x="17824" y="5347"/>
                    <a:pt x="17991" y="4311"/>
                    <a:pt x="18157" y="3275"/>
                  </a:cubicBezTo>
                  <a:cubicBezTo>
                    <a:pt x="18324" y="2227"/>
                    <a:pt x="18395" y="1096"/>
                    <a:pt x="18717" y="84"/>
                  </a:cubicBezTo>
                  <a:cubicBezTo>
                    <a:pt x="18717" y="60"/>
                    <a:pt x="18741" y="36"/>
                    <a:pt x="187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8" name="Google Shape;138;p16"/>
            <p:cNvSpPr/>
            <p:nvPr/>
          </p:nvSpPr>
          <p:spPr>
            <a:xfrm>
              <a:off x="5347874" y="2767099"/>
              <a:ext cx="407977" cy="320279"/>
            </a:xfrm>
            <a:custGeom>
              <a:avLst/>
              <a:gdLst/>
              <a:ahLst/>
              <a:cxnLst/>
              <a:rect l="l" t="t" r="r" b="b"/>
              <a:pathLst>
                <a:path w="18777" h="12086" extrusionOk="0">
                  <a:moveTo>
                    <a:pt x="13772" y="10261"/>
                  </a:moveTo>
                  <a:cubicBezTo>
                    <a:pt x="14438" y="10261"/>
                    <a:pt x="15101" y="10288"/>
                    <a:pt x="15752" y="10418"/>
                  </a:cubicBezTo>
                  <a:cubicBezTo>
                    <a:pt x="15943" y="10454"/>
                    <a:pt x="15669" y="10776"/>
                    <a:pt x="15574" y="10787"/>
                  </a:cubicBezTo>
                  <a:cubicBezTo>
                    <a:pt x="14824" y="10915"/>
                    <a:pt x="14070" y="10939"/>
                    <a:pt x="13317" y="10939"/>
                  </a:cubicBezTo>
                  <a:cubicBezTo>
                    <a:pt x="12874" y="10939"/>
                    <a:pt x="12431" y="10930"/>
                    <a:pt x="11990" y="10930"/>
                  </a:cubicBezTo>
                  <a:cubicBezTo>
                    <a:pt x="10728" y="10942"/>
                    <a:pt x="9466" y="10942"/>
                    <a:pt x="8216" y="10942"/>
                  </a:cubicBezTo>
                  <a:lnTo>
                    <a:pt x="4441" y="10942"/>
                  </a:lnTo>
                  <a:cubicBezTo>
                    <a:pt x="3775" y="10942"/>
                    <a:pt x="3108" y="10942"/>
                    <a:pt x="2429" y="10930"/>
                  </a:cubicBezTo>
                  <a:cubicBezTo>
                    <a:pt x="2249" y="10930"/>
                    <a:pt x="2062" y="10947"/>
                    <a:pt x="1879" y="10947"/>
                  </a:cubicBezTo>
                  <a:cubicBezTo>
                    <a:pt x="1629" y="10947"/>
                    <a:pt x="1386" y="10915"/>
                    <a:pt x="1179" y="10764"/>
                  </a:cubicBezTo>
                  <a:cubicBezTo>
                    <a:pt x="1048" y="10680"/>
                    <a:pt x="1262" y="10466"/>
                    <a:pt x="1334" y="10442"/>
                  </a:cubicBezTo>
                  <a:cubicBezTo>
                    <a:pt x="1669" y="10293"/>
                    <a:pt x="2013" y="10265"/>
                    <a:pt x="2363" y="10265"/>
                  </a:cubicBezTo>
                  <a:cubicBezTo>
                    <a:pt x="2574" y="10265"/>
                    <a:pt x="2786" y="10276"/>
                    <a:pt x="3001" y="10276"/>
                  </a:cubicBezTo>
                  <a:cubicBezTo>
                    <a:pt x="3596" y="10264"/>
                    <a:pt x="4179" y="10264"/>
                    <a:pt x="4763" y="10264"/>
                  </a:cubicBezTo>
                  <a:lnTo>
                    <a:pt x="8537" y="10264"/>
                  </a:lnTo>
                  <a:cubicBezTo>
                    <a:pt x="9787" y="10264"/>
                    <a:pt x="11049" y="10276"/>
                    <a:pt x="12300" y="10276"/>
                  </a:cubicBezTo>
                  <a:cubicBezTo>
                    <a:pt x="12789" y="10276"/>
                    <a:pt x="13282" y="10261"/>
                    <a:pt x="13772" y="10261"/>
                  </a:cubicBezTo>
                  <a:close/>
                  <a:moveTo>
                    <a:pt x="18777" y="0"/>
                  </a:moveTo>
                  <a:lnTo>
                    <a:pt x="18777" y="0"/>
                  </a:lnTo>
                  <a:cubicBezTo>
                    <a:pt x="17807" y="106"/>
                    <a:pt x="16832" y="123"/>
                    <a:pt x="15855" y="123"/>
                  </a:cubicBezTo>
                  <a:cubicBezTo>
                    <a:pt x="15405" y="123"/>
                    <a:pt x="14953" y="120"/>
                    <a:pt x="14502" y="120"/>
                  </a:cubicBezTo>
                  <a:cubicBezTo>
                    <a:pt x="13073" y="131"/>
                    <a:pt x="11645" y="131"/>
                    <a:pt x="10216" y="131"/>
                  </a:cubicBezTo>
                  <a:cubicBezTo>
                    <a:pt x="8716" y="131"/>
                    <a:pt x="7216" y="131"/>
                    <a:pt x="5715" y="143"/>
                  </a:cubicBezTo>
                  <a:cubicBezTo>
                    <a:pt x="5465" y="147"/>
                    <a:pt x="5215" y="149"/>
                    <a:pt x="4965" y="149"/>
                  </a:cubicBezTo>
                  <a:cubicBezTo>
                    <a:pt x="4465" y="149"/>
                    <a:pt x="3965" y="143"/>
                    <a:pt x="3465" y="143"/>
                  </a:cubicBezTo>
                  <a:cubicBezTo>
                    <a:pt x="3205" y="143"/>
                    <a:pt x="2938" y="157"/>
                    <a:pt x="2673" y="157"/>
                  </a:cubicBezTo>
                  <a:cubicBezTo>
                    <a:pt x="2441" y="157"/>
                    <a:pt x="2211" y="146"/>
                    <a:pt x="1989" y="108"/>
                  </a:cubicBezTo>
                  <a:cubicBezTo>
                    <a:pt x="1679" y="2120"/>
                    <a:pt x="1358" y="4132"/>
                    <a:pt x="1036" y="6132"/>
                  </a:cubicBezTo>
                  <a:cubicBezTo>
                    <a:pt x="858" y="7204"/>
                    <a:pt x="691" y="8275"/>
                    <a:pt x="524" y="9347"/>
                  </a:cubicBezTo>
                  <a:cubicBezTo>
                    <a:pt x="381" y="10252"/>
                    <a:pt x="286" y="11204"/>
                    <a:pt x="0" y="12085"/>
                  </a:cubicBezTo>
                  <a:cubicBezTo>
                    <a:pt x="340" y="11996"/>
                    <a:pt x="694" y="11975"/>
                    <a:pt x="1048" y="11975"/>
                  </a:cubicBezTo>
                  <a:cubicBezTo>
                    <a:pt x="1352" y="11975"/>
                    <a:pt x="1656" y="11990"/>
                    <a:pt x="1953" y="11990"/>
                  </a:cubicBezTo>
                  <a:cubicBezTo>
                    <a:pt x="2453" y="11990"/>
                    <a:pt x="2953" y="11979"/>
                    <a:pt x="3453" y="11979"/>
                  </a:cubicBezTo>
                  <a:cubicBezTo>
                    <a:pt x="3703" y="11979"/>
                    <a:pt x="3953" y="11982"/>
                    <a:pt x="4203" y="11990"/>
                  </a:cubicBezTo>
                  <a:cubicBezTo>
                    <a:pt x="5703" y="12014"/>
                    <a:pt x="7192" y="12026"/>
                    <a:pt x="8680" y="12026"/>
                  </a:cubicBezTo>
                  <a:cubicBezTo>
                    <a:pt x="10192" y="12014"/>
                    <a:pt x="11692" y="12014"/>
                    <a:pt x="13192" y="12002"/>
                  </a:cubicBezTo>
                  <a:cubicBezTo>
                    <a:pt x="14001" y="12002"/>
                    <a:pt x="14837" y="11935"/>
                    <a:pt x="15663" y="11935"/>
                  </a:cubicBezTo>
                  <a:cubicBezTo>
                    <a:pt x="16041" y="11935"/>
                    <a:pt x="16418" y="11949"/>
                    <a:pt x="16788" y="11990"/>
                  </a:cubicBezTo>
                  <a:cubicBezTo>
                    <a:pt x="16788" y="11168"/>
                    <a:pt x="17026" y="10323"/>
                    <a:pt x="17157" y="9514"/>
                  </a:cubicBezTo>
                  <a:cubicBezTo>
                    <a:pt x="17324" y="8466"/>
                    <a:pt x="17491" y="7418"/>
                    <a:pt x="17657" y="6370"/>
                  </a:cubicBezTo>
                  <a:cubicBezTo>
                    <a:pt x="17824" y="5334"/>
                    <a:pt x="17991" y="4299"/>
                    <a:pt x="18157" y="3275"/>
                  </a:cubicBezTo>
                  <a:cubicBezTo>
                    <a:pt x="18324" y="2227"/>
                    <a:pt x="18407" y="1084"/>
                    <a:pt x="18729" y="84"/>
                  </a:cubicBezTo>
                  <a:cubicBezTo>
                    <a:pt x="18729" y="60"/>
                    <a:pt x="18753" y="24"/>
                    <a:pt x="18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9" name="Google Shape;139;p16"/>
            <p:cNvSpPr/>
            <p:nvPr/>
          </p:nvSpPr>
          <p:spPr>
            <a:xfrm>
              <a:off x="5402975" y="2350625"/>
              <a:ext cx="407977" cy="320571"/>
            </a:xfrm>
            <a:custGeom>
              <a:avLst/>
              <a:gdLst/>
              <a:ahLst/>
              <a:cxnLst/>
              <a:rect l="l" t="t" r="r" b="b"/>
              <a:pathLst>
                <a:path w="18777" h="12097" extrusionOk="0">
                  <a:moveTo>
                    <a:pt x="13714" y="10564"/>
                  </a:moveTo>
                  <a:cubicBezTo>
                    <a:pt x="14382" y="10564"/>
                    <a:pt x="15052" y="10590"/>
                    <a:pt x="15705" y="10728"/>
                  </a:cubicBezTo>
                  <a:cubicBezTo>
                    <a:pt x="15895" y="10763"/>
                    <a:pt x="15621" y="11073"/>
                    <a:pt x="15526" y="11097"/>
                  </a:cubicBezTo>
                  <a:cubicBezTo>
                    <a:pt x="14776" y="11224"/>
                    <a:pt x="14022" y="11248"/>
                    <a:pt x="13266" y="11248"/>
                  </a:cubicBezTo>
                  <a:cubicBezTo>
                    <a:pt x="12821" y="11248"/>
                    <a:pt x="12376" y="11240"/>
                    <a:pt x="11930" y="11240"/>
                  </a:cubicBezTo>
                  <a:cubicBezTo>
                    <a:pt x="10668" y="11240"/>
                    <a:pt x="9418" y="11252"/>
                    <a:pt x="8156" y="11252"/>
                  </a:cubicBezTo>
                  <a:lnTo>
                    <a:pt x="4394" y="11252"/>
                  </a:lnTo>
                  <a:cubicBezTo>
                    <a:pt x="3715" y="11252"/>
                    <a:pt x="3048" y="11252"/>
                    <a:pt x="2382" y="11240"/>
                  </a:cubicBezTo>
                  <a:cubicBezTo>
                    <a:pt x="2201" y="11240"/>
                    <a:pt x="2012" y="11257"/>
                    <a:pt x="1827" y="11257"/>
                  </a:cubicBezTo>
                  <a:cubicBezTo>
                    <a:pt x="1573" y="11257"/>
                    <a:pt x="1326" y="11225"/>
                    <a:pt x="1120" y="11073"/>
                  </a:cubicBezTo>
                  <a:cubicBezTo>
                    <a:pt x="1001" y="10990"/>
                    <a:pt x="1203" y="10775"/>
                    <a:pt x="1286" y="10740"/>
                  </a:cubicBezTo>
                  <a:cubicBezTo>
                    <a:pt x="1628" y="10592"/>
                    <a:pt x="1990" y="10571"/>
                    <a:pt x="2359" y="10571"/>
                  </a:cubicBezTo>
                  <a:cubicBezTo>
                    <a:pt x="2505" y="10571"/>
                    <a:pt x="2652" y="10574"/>
                    <a:pt x="2799" y="10574"/>
                  </a:cubicBezTo>
                  <a:cubicBezTo>
                    <a:pt x="2850" y="10574"/>
                    <a:pt x="2902" y="10574"/>
                    <a:pt x="2953" y="10573"/>
                  </a:cubicBezTo>
                  <a:lnTo>
                    <a:pt x="12252" y="10573"/>
                  </a:lnTo>
                  <a:cubicBezTo>
                    <a:pt x="12325" y="10574"/>
                    <a:pt x="12398" y="10574"/>
                    <a:pt x="12472" y="10574"/>
                  </a:cubicBezTo>
                  <a:cubicBezTo>
                    <a:pt x="12883" y="10574"/>
                    <a:pt x="13298" y="10564"/>
                    <a:pt x="13714" y="10564"/>
                  </a:cubicBezTo>
                  <a:close/>
                  <a:moveTo>
                    <a:pt x="18777" y="0"/>
                  </a:moveTo>
                  <a:lnTo>
                    <a:pt x="18777" y="0"/>
                  </a:lnTo>
                  <a:cubicBezTo>
                    <a:pt x="17693" y="119"/>
                    <a:pt x="16596" y="133"/>
                    <a:pt x="15506" y="133"/>
                  </a:cubicBezTo>
                  <a:cubicBezTo>
                    <a:pt x="15170" y="133"/>
                    <a:pt x="14836" y="131"/>
                    <a:pt x="14502" y="131"/>
                  </a:cubicBezTo>
                  <a:lnTo>
                    <a:pt x="10216" y="131"/>
                  </a:lnTo>
                  <a:cubicBezTo>
                    <a:pt x="8716" y="143"/>
                    <a:pt x="7204" y="131"/>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8" y="7215"/>
                    <a:pt x="679" y="8275"/>
                    <a:pt x="512" y="9347"/>
                  </a:cubicBezTo>
                  <a:cubicBezTo>
                    <a:pt x="369" y="10263"/>
                    <a:pt x="274" y="11216"/>
                    <a:pt x="0" y="12097"/>
                  </a:cubicBezTo>
                  <a:cubicBezTo>
                    <a:pt x="344" y="11998"/>
                    <a:pt x="710" y="11976"/>
                    <a:pt x="1078" y="11976"/>
                  </a:cubicBezTo>
                  <a:cubicBezTo>
                    <a:pt x="1372" y="11976"/>
                    <a:pt x="1667" y="11990"/>
                    <a:pt x="1953" y="11990"/>
                  </a:cubicBezTo>
                  <a:cubicBezTo>
                    <a:pt x="2453" y="11990"/>
                    <a:pt x="2953" y="11985"/>
                    <a:pt x="3453" y="11985"/>
                  </a:cubicBezTo>
                  <a:cubicBezTo>
                    <a:pt x="3703" y="11985"/>
                    <a:pt x="3953" y="11986"/>
                    <a:pt x="4203" y="11990"/>
                  </a:cubicBezTo>
                  <a:cubicBezTo>
                    <a:pt x="5692" y="12026"/>
                    <a:pt x="7192" y="12026"/>
                    <a:pt x="8680" y="12026"/>
                  </a:cubicBezTo>
                  <a:cubicBezTo>
                    <a:pt x="10180" y="12026"/>
                    <a:pt x="11692" y="12026"/>
                    <a:pt x="13193" y="12014"/>
                  </a:cubicBezTo>
                  <a:cubicBezTo>
                    <a:pt x="13976" y="12006"/>
                    <a:pt x="14796" y="11939"/>
                    <a:pt x="15604" y="11939"/>
                  </a:cubicBezTo>
                  <a:cubicBezTo>
                    <a:pt x="16000" y="11939"/>
                    <a:pt x="16393" y="11955"/>
                    <a:pt x="16776" y="12002"/>
                  </a:cubicBezTo>
                  <a:cubicBezTo>
                    <a:pt x="16788" y="11180"/>
                    <a:pt x="17014" y="10323"/>
                    <a:pt x="17145" y="9525"/>
                  </a:cubicBezTo>
                  <a:cubicBezTo>
                    <a:pt x="17312" y="8477"/>
                    <a:pt x="17491" y="7430"/>
                    <a:pt x="17657" y="6382"/>
                  </a:cubicBezTo>
                  <a:cubicBezTo>
                    <a:pt x="17824" y="5346"/>
                    <a:pt x="17991" y="4310"/>
                    <a:pt x="18157" y="3274"/>
                  </a:cubicBezTo>
                  <a:cubicBezTo>
                    <a:pt x="18324" y="2227"/>
                    <a:pt x="18396" y="1096"/>
                    <a:pt x="18717" y="84"/>
                  </a:cubicBezTo>
                  <a:cubicBezTo>
                    <a:pt x="18729" y="72"/>
                    <a:pt x="18741" y="36"/>
                    <a:pt x="18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24</a:t>
              </a:r>
              <a:endParaRPr>
                <a:latin typeface="Fira Sans Extra Condensed"/>
                <a:ea typeface="Fira Sans Extra Condensed"/>
                <a:cs typeface="Fira Sans Extra Condensed"/>
                <a:sym typeface="Fira Sans Extra Condensed"/>
              </a:endParaRPr>
            </a:p>
          </p:txBody>
        </p:sp>
        <p:sp>
          <p:nvSpPr>
            <p:cNvPr id="140" name="Google Shape;140;p16"/>
            <p:cNvSpPr/>
            <p:nvPr/>
          </p:nvSpPr>
          <p:spPr>
            <a:xfrm>
              <a:off x="5237933" y="3599437"/>
              <a:ext cx="407977" cy="320571"/>
            </a:xfrm>
            <a:custGeom>
              <a:avLst/>
              <a:gdLst/>
              <a:ahLst/>
              <a:cxnLst/>
              <a:rect l="l" t="t" r="r" b="b"/>
              <a:pathLst>
                <a:path w="18777" h="12097" extrusionOk="0">
                  <a:moveTo>
                    <a:pt x="13755" y="10343"/>
                  </a:moveTo>
                  <a:cubicBezTo>
                    <a:pt x="14422" y="10343"/>
                    <a:pt x="15089" y="10371"/>
                    <a:pt x="15740" y="10501"/>
                  </a:cubicBezTo>
                  <a:cubicBezTo>
                    <a:pt x="15931" y="10549"/>
                    <a:pt x="15657" y="10859"/>
                    <a:pt x="15562" y="10870"/>
                  </a:cubicBezTo>
                  <a:cubicBezTo>
                    <a:pt x="14812" y="10998"/>
                    <a:pt x="14058" y="11021"/>
                    <a:pt x="13302" y="11021"/>
                  </a:cubicBezTo>
                  <a:cubicBezTo>
                    <a:pt x="12857" y="11021"/>
                    <a:pt x="12411" y="11013"/>
                    <a:pt x="11966" y="11013"/>
                  </a:cubicBezTo>
                  <a:cubicBezTo>
                    <a:pt x="10716" y="11025"/>
                    <a:pt x="9454" y="11025"/>
                    <a:pt x="8192" y="11025"/>
                  </a:cubicBezTo>
                  <a:lnTo>
                    <a:pt x="4429" y="11025"/>
                  </a:lnTo>
                  <a:cubicBezTo>
                    <a:pt x="3763" y="11025"/>
                    <a:pt x="3084" y="11025"/>
                    <a:pt x="2417" y="11013"/>
                  </a:cubicBezTo>
                  <a:cubicBezTo>
                    <a:pt x="2237" y="11013"/>
                    <a:pt x="2050" y="11030"/>
                    <a:pt x="1867" y="11030"/>
                  </a:cubicBezTo>
                  <a:cubicBezTo>
                    <a:pt x="1614" y="11030"/>
                    <a:pt x="1369" y="10998"/>
                    <a:pt x="1155" y="10847"/>
                  </a:cubicBezTo>
                  <a:cubicBezTo>
                    <a:pt x="1036" y="10763"/>
                    <a:pt x="1250" y="10549"/>
                    <a:pt x="1322" y="10525"/>
                  </a:cubicBezTo>
                  <a:cubicBezTo>
                    <a:pt x="1665" y="10377"/>
                    <a:pt x="2029" y="10351"/>
                    <a:pt x="2399" y="10351"/>
                  </a:cubicBezTo>
                  <a:cubicBezTo>
                    <a:pt x="2595" y="10351"/>
                    <a:pt x="2792" y="10358"/>
                    <a:pt x="2989" y="10358"/>
                  </a:cubicBezTo>
                  <a:cubicBezTo>
                    <a:pt x="3572" y="10347"/>
                    <a:pt x="4167" y="10347"/>
                    <a:pt x="4751" y="10347"/>
                  </a:cubicBezTo>
                  <a:lnTo>
                    <a:pt x="8525" y="10347"/>
                  </a:lnTo>
                  <a:cubicBezTo>
                    <a:pt x="9775" y="10347"/>
                    <a:pt x="11037" y="10358"/>
                    <a:pt x="12287" y="10358"/>
                  </a:cubicBezTo>
                  <a:cubicBezTo>
                    <a:pt x="12772" y="10358"/>
                    <a:pt x="13264" y="10343"/>
                    <a:pt x="13755" y="10343"/>
                  </a:cubicBezTo>
                  <a:close/>
                  <a:moveTo>
                    <a:pt x="18776" y="0"/>
                  </a:moveTo>
                  <a:lnTo>
                    <a:pt x="18776" y="0"/>
                  </a:lnTo>
                  <a:cubicBezTo>
                    <a:pt x="17785" y="117"/>
                    <a:pt x="16787" y="134"/>
                    <a:pt x="15788" y="134"/>
                  </a:cubicBezTo>
                  <a:cubicBezTo>
                    <a:pt x="15359" y="134"/>
                    <a:pt x="14931" y="131"/>
                    <a:pt x="14502" y="131"/>
                  </a:cubicBezTo>
                  <a:cubicBezTo>
                    <a:pt x="13073" y="131"/>
                    <a:pt x="11645" y="143"/>
                    <a:pt x="10216" y="143"/>
                  </a:cubicBezTo>
                  <a:cubicBezTo>
                    <a:pt x="9466" y="143"/>
                    <a:pt x="8716" y="140"/>
                    <a:pt x="7964" y="140"/>
                  </a:cubicBezTo>
                  <a:cubicBezTo>
                    <a:pt x="7212" y="140"/>
                    <a:pt x="6459" y="143"/>
                    <a:pt x="5703" y="155"/>
                  </a:cubicBezTo>
                  <a:lnTo>
                    <a:pt x="3465" y="155"/>
                  </a:lnTo>
                  <a:cubicBezTo>
                    <a:pt x="3221" y="155"/>
                    <a:pt x="2971" y="164"/>
                    <a:pt x="2721" y="164"/>
                  </a:cubicBezTo>
                  <a:cubicBezTo>
                    <a:pt x="2471" y="164"/>
                    <a:pt x="2221" y="155"/>
                    <a:pt x="1977" y="119"/>
                  </a:cubicBezTo>
                  <a:cubicBezTo>
                    <a:pt x="1667" y="2131"/>
                    <a:pt x="1358" y="4132"/>
                    <a:pt x="1024" y="6144"/>
                  </a:cubicBezTo>
                  <a:cubicBezTo>
                    <a:pt x="857" y="7215"/>
                    <a:pt x="691" y="8287"/>
                    <a:pt x="524" y="9346"/>
                  </a:cubicBezTo>
                  <a:cubicBezTo>
                    <a:pt x="381" y="10263"/>
                    <a:pt x="286" y="11216"/>
                    <a:pt x="0" y="12097"/>
                  </a:cubicBezTo>
                  <a:cubicBezTo>
                    <a:pt x="334" y="12001"/>
                    <a:pt x="688" y="11980"/>
                    <a:pt x="1045" y="11980"/>
                  </a:cubicBezTo>
                  <a:cubicBezTo>
                    <a:pt x="1302" y="11980"/>
                    <a:pt x="1560" y="11991"/>
                    <a:pt x="1813" y="11991"/>
                  </a:cubicBezTo>
                  <a:cubicBezTo>
                    <a:pt x="1860" y="11991"/>
                    <a:pt x="1906" y="11990"/>
                    <a:pt x="1953" y="11990"/>
                  </a:cubicBezTo>
                  <a:cubicBezTo>
                    <a:pt x="2453" y="11990"/>
                    <a:pt x="2953" y="11984"/>
                    <a:pt x="3453" y="11984"/>
                  </a:cubicBezTo>
                  <a:cubicBezTo>
                    <a:pt x="3703" y="11984"/>
                    <a:pt x="3953" y="11986"/>
                    <a:pt x="4203" y="11990"/>
                  </a:cubicBezTo>
                  <a:cubicBezTo>
                    <a:pt x="5703" y="12025"/>
                    <a:pt x="7192" y="12025"/>
                    <a:pt x="8680" y="12025"/>
                  </a:cubicBezTo>
                  <a:cubicBezTo>
                    <a:pt x="10180" y="12025"/>
                    <a:pt x="11692" y="12025"/>
                    <a:pt x="13192" y="12013"/>
                  </a:cubicBezTo>
                  <a:cubicBezTo>
                    <a:pt x="13991" y="12013"/>
                    <a:pt x="14828" y="11941"/>
                    <a:pt x="15651" y="11941"/>
                  </a:cubicBezTo>
                  <a:cubicBezTo>
                    <a:pt x="16031" y="11941"/>
                    <a:pt x="16408" y="11956"/>
                    <a:pt x="16776" y="12002"/>
                  </a:cubicBezTo>
                  <a:cubicBezTo>
                    <a:pt x="16788" y="11180"/>
                    <a:pt x="17014" y="10323"/>
                    <a:pt x="17145" y="9525"/>
                  </a:cubicBezTo>
                  <a:cubicBezTo>
                    <a:pt x="17312" y="8477"/>
                    <a:pt x="17490" y="7430"/>
                    <a:pt x="17657" y="6382"/>
                  </a:cubicBezTo>
                  <a:cubicBezTo>
                    <a:pt x="17824" y="5346"/>
                    <a:pt x="17991" y="4310"/>
                    <a:pt x="18157" y="3274"/>
                  </a:cubicBezTo>
                  <a:cubicBezTo>
                    <a:pt x="18324" y="2238"/>
                    <a:pt x="18395" y="1095"/>
                    <a:pt x="18717" y="95"/>
                  </a:cubicBezTo>
                  <a:cubicBezTo>
                    <a:pt x="18729" y="72"/>
                    <a:pt x="18753" y="36"/>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1" name="Google Shape;141;p16"/>
            <p:cNvSpPr/>
            <p:nvPr/>
          </p:nvSpPr>
          <p:spPr>
            <a:xfrm>
              <a:off x="5379683" y="2753928"/>
              <a:ext cx="387553" cy="16987"/>
            </a:xfrm>
            <a:custGeom>
              <a:avLst/>
              <a:gdLst/>
              <a:ahLst/>
              <a:cxnLst/>
              <a:rect l="l" t="t" r="r" b="b"/>
              <a:pathLst>
                <a:path w="17837" h="641" extrusionOk="0">
                  <a:moveTo>
                    <a:pt x="1239" y="1"/>
                  </a:moveTo>
                  <a:cubicBezTo>
                    <a:pt x="977" y="1"/>
                    <a:pt x="713" y="17"/>
                    <a:pt x="465" y="93"/>
                  </a:cubicBezTo>
                  <a:cubicBezTo>
                    <a:pt x="346" y="128"/>
                    <a:pt x="1" y="450"/>
                    <a:pt x="251" y="545"/>
                  </a:cubicBezTo>
                  <a:cubicBezTo>
                    <a:pt x="424" y="619"/>
                    <a:pt x="620" y="631"/>
                    <a:pt x="811" y="631"/>
                  </a:cubicBezTo>
                  <a:cubicBezTo>
                    <a:pt x="896" y="631"/>
                    <a:pt x="980" y="628"/>
                    <a:pt x="1060" y="628"/>
                  </a:cubicBezTo>
                  <a:lnTo>
                    <a:pt x="2013" y="628"/>
                  </a:lnTo>
                  <a:cubicBezTo>
                    <a:pt x="2620" y="628"/>
                    <a:pt x="3227" y="640"/>
                    <a:pt x="3835" y="640"/>
                  </a:cubicBezTo>
                  <a:cubicBezTo>
                    <a:pt x="5061" y="628"/>
                    <a:pt x="6275" y="617"/>
                    <a:pt x="7502" y="617"/>
                  </a:cubicBezTo>
                  <a:lnTo>
                    <a:pt x="14836" y="617"/>
                  </a:lnTo>
                  <a:cubicBezTo>
                    <a:pt x="15717" y="617"/>
                    <a:pt x="16598" y="581"/>
                    <a:pt x="17479" y="474"/>
                  </a:cubicBezTo>
                  <a:cubicBezTo>
                    <a:pt x="17598" y="462"/>
                    <a:pt x="17836" y="200"/>
                    <a:pt x="17622" y="164"/>
                  </a:cubicBezTo>
                  <a:cubicBezTo>
                    <a:pt x="16721" y="46"/>
                    <a:pt x="15805" y="32"/>
                    <a:pt x="14887" y="32"/>
                  </a:cubicBezTo>
                  <a:cubicBezTo>
                    <a:pt x="14604" y="32"/>
                    <a:pt x="14321" y="33"/>
                    <a:pt x="14038" y="33"/>
                  </a:cubicBezTo>
                  <a:lnTo>
                    <a:pt x="10359" y="21"/>
                  </a:lnTo>
                  <a:cubicBezTo>
                    <a:pt x="8407" y="21"/>
                    <a:pt x="6454" y="6"/>
                    <a:pt x="4507" y="6"/>
                  </a:cubicBezTo>
                  <a:cubicBezTo>
                    <a:pt x="4021" y="6"/>
                    <a:pt x="3535" y="7"/>
                    <a:pt x="3049" y="9"/>
                  </a:cubicBezTo>
                  <a:lnTo>
                    <a:pt x="1799" y="9"/>
                  </a:lnTo>
                  <a:cubicBezTo>
                    <a:pt x="1618" y="9"/>
                    <a:pt x="1429" y="1"/>
                    <a:pt x="1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2" name="Google Shape;142;p16"/>
            <p:cNvSpPr/>
            <p:nvPr/>
          </p:nvSpPr>
          <p:spPr>
            <a:xfrm>
              <a:off x="5393914" y="2337693"/>
              <a:ext cx="427641" cy="348342"/>
            </a:xfrm>
            <a:custGeom>
              <a:avLst/>
              <a:gdLst/>
              <a:ahLst/>
              <a:cxnLst/>
              <a:rect l="l" t="t" r="r" b="b"/>
              <a:pathLst>
                <a:path w="19682" h="13145" extrusionOk="0">
                  <a:moveTo>
                    <a:pt x="19182" y="488"/>
                  </a:moveTo>
                  <a:lnTo>
                    <a:pt x="19182" y="488"/>
                  </a:lnTo>
                  <a:cubicBezTo>
                    <a:pt x="19170" y="512"/>
                    <a:pt x="19146" y="548"/>
                    <a:pt x="19146" y="572"/>
                  </a:cubicBezTo>
                  <a:cubicBezTo>
                    <a:pt x="18979" y="1060"/>
                    <a:pt x="18932" y="1607"/>
                    <a:pt x="18848" y="2107"/>
                  </a:cubicBezTo>
                  <a:cubicBezTo>
                    <a:pt x="18765" y="2631"/>
                    <a:pt x="18682" y="3155"/>
                    <a:pt x="18598" y="3667"/>
                  </a:cubicBezTo>
                  <a:cubicBezTo>
                    <a:pt x="18432" y="4703"/>
                    <a:pt x="18265" y="5727"/>
                    <a:pt x="18098" y="6751"/>
                  </a:cubicBezTo>
                  <a:lnTo>
                    <a:pt x="17610" y="9811"/>
                  </a:lnTo>
                  <a:cubicBezTo>
                    <a:pt x="17527" y="10335"/>
                    <a:pt x="17443" y="10859"/>
                    <a:pt x="17348" y="11382"/>
                  </a:cubicBezTo>
                  <a:cubicBezTo>
                    <a:pt x="17312" y="11632"/>
                    <a:pt x="17277" y="11882"/>
                    <a:pt x="17229" y="12133"/>
                  </a:cubicBezTo>
                  <a:cubicBezTo>
                    <a:pt x="17217" y="12240"/>
                    <a:pt x="17193" y="12359"/>
                    <a:pt x="17181" y="12478"/>
                  </a:cubicBezTo>
                  <a:cubicBezTo>
                    <a:pt x="17181" y="12478"/>
                    <a:pt x="17181" y="12478"/>
                    <a:pt x="17181" y="12490"/>
                  </a:cubicBezTo>
                  <a:cubicBezTo>
                    <a:pt x="17062" y="12466"/>
                    <a:pt x="16943" y="12454"/>
                    <a:pt x="16812" y="12454"/>
                  </a:cubicBezTo>
                  <a:cubicBezTo>
                    <a:pt x="16538" y="12454"/>
                    <a:pt x="16277" y="12466"/>
                    <a:pt x="16003" y="12478"/>
                  </a:cubicBezTo>
                  <a:cubicBezTo>
                    <a:pt x="15419" y="12502"/>
                    <a:pt x="14848" y="12502"/>
                    <a:pt x="14264" y="12514"/>
                  </a:cubicBezTo>
                  <a:cubicBezTo>
                    <a:pt x="13038" y="12514"/>
                    <a:pt x="11800" y="12525"/>
                    <a:pt x="10573" y="12525"/>
                  </a:cubicBezTo>
                  <a:lnTo>
                    <a:pt x="6894" y="12525"/>
                  </a:lnTo>
                  <a:cubicBezTo>
                    <a:pt x="5680" y="12525"/>
                    <a:pt x="4454" y="12490"/>
                    <a:pt x="3239" y="12490"/>
                  </a:cubicBezTo>
                  <a:lnTo>
                    <a:pt x="1763" y="12490"/>
                  </a:lnTo>
                  <a:cubicBezTo>
                    <a:pt x="1598" y="12490"/>
                    <a:pt x="1429" y="12485"/>
                    <a:pt x="1261" y="12485"/>
                  </a:cubicBezTo>
                  <a:cubicBezTo>
                    <a:pt x="981" y="12485"/>
                    <a:pt x="702" y="12499"/>
                    <a:pt x="441" y="12573"/>
                  </a:cubicBezTo>
                  <a:cubicBezTo>
                    <a:pt x="477" y="12442"/>
                    <a:pt x="525" y="12299"/>
                    <a:pt x="548" y="12156"/>
                  </a:cubicBezTo>
                  <a:cubicBezTo>
                    <a:pt x="596" y="11894"/>
                    <a:pt x="644" y="11621"/>
                    <a:pt x="691" y="11347"/>
                  </a:cubicBezTo>
                  <a:cubicBezTo>
                    <a:pt x="775" y="10847"/>
                    <a:pt x="846" y="10335"/>
                    <a:pt x="929" y="9823"/>
                  </a:cubicBezTo>
                  <a:cubicBezTo>
                    <a:pt x="1096" y="8787"/>
                    <a:pt x="1251" y="7739"/>
                    <a:pt x="1429" y="6703"/>
                  </a:cubicBezTo>
                  <a:cubicBezTo>
                    <a:pt x="1751" y="4679"/>
                    <a:pt x="2072" y="2643"/>
                    <a:pt x="2394" y="607"/>
                  </a:cubicBezTo>
                  <a:cubicBezTo>
                    <a:pt x="2572" y="631"/>
                    <a:pt x="2763" y="631"/>
                    <a:pt x="2942" y="631"/>
                  </a:cubicBezTo>
                  <a:lnTo>
                    <a:pt x="3894" y="631"/>
                  </a:lnTo>
                  <a:cubicBezTo>
                    <a:pt x="4299" y="631"/>
                    <a:pt x="4704" y="636"/>
                    <a:pt x="5108" y="636"/>
                  </a:cubicBezTo>
                  <a:cubicBezTo>
                    <a:pt x="5311" y="636"/>
                    <a:pt x="5513" y="635"/>
                    <a:pt x="5716" y="631"/>
                  </a:cubicBezTo>
                  <a:cubicBezTo>
                    <a:pt x="6930" y="619"/>
                    <a:pt x="8156" y="619"/>
                    <a:pt x="9383" y="619"/>
                  </a:cubicBezTo>
                  <a:cubicBezTo>
                    <a:pt x="11824" y="619"/>
                    <a:pt x="14264" y="607"/>
                    <a:pt x="16705" y="607"/>
                  </a:cubicBezTo>
                  <a:cubicBezTo>
                    <a:pt x="17539" y="607"/>
                    <a:pt x="18360" y="583"/>
                    <a:pt x="19182" y="488"/>
                  </a:cubicBezTo>
                  <a:close/>
                  <a:moveTo>
                    <a:pt x="4918" y="0"/>
                  </a:moveTo>
                  <a:lnTo>
                    <a:pt x="3680" y="12"/>
                  </a:lnTo>
                  <a:cubicBezTo>
                    <a:pt x="3484" y="12"/>
                    <a:pt x="3283" y="3"/>
                    <a:pt x="3083" y="3"/>
                  </a:cubicBezTo>
                  <a:cubicBezTo>
                    <a:pt x="2833" y="3"/>
                    <a:pt x="2584" y="17"/>
                    <a:pt x="2346" y="83"/>
                  </a:cubicBezTo>
                  <a:cubicBezTo>
                    <a:pt x="2263" y="107"/>
                    <a:pt x="2072" y="286"/>
                    <a:pt x="2049" y="417"/>
                  </a:cubicBezTo>
                  <a:cubicBezTo>
                    <a:pt x="1989" y="464"/>
                    <a:pt x="1953" y="512"/>
                    <a:pt x="1953" y="572"/>
                  </a:cubicBezTo>
                  <a:cubicBezTo>
                    <a:pt x="1596" y="2631"/>
                    <a:pt x="1263" y="4691"/>
                    <a:pt x="929" y="6763"/>
                  </a:cubicBezTo>
                  <a:cubicBezTo>
                    <a:pt x="763" y="7799"/>
                    <a:pt x="596" y="8846"/>
                    <a:pt x="429" y="9882"/>
                  </a:cubicBezTo>
                  <a:lnTo>
                    <a:pt x="167" y="11406"/>
                  </a:lnTo>
                  <a:cubicBezTo>
                    <a:pt x="96" y="11882"/>
                    <a:pt x="1" y="12359"/>
                    <a:pt x="24" y="12835"/>
                  </a:cubicBezTo>
                  <a:cubicBezTo>
                    <a:pt x="13" y="12883"/>
                    <a:pt x="13" y="12918"/>
                    <a:pt x="36" y="12954"/>
                  </a:cubicBezTo>
                  <a:cubicBezTo>
                    <a:pt x="46" y="13010"/>
                    <a:pt x="70" y="13030"/>
                    <a:pt x="103" y="13030"/>
                  </a:cubicBezTo>
                  <a:cubicBezTo>
                    <a:pt x="112" y="13030"/>
                    <a:pt x="121" y="13028"/>
                    <a:pt x="132" y="13025"/>
                  </a:cubicBezTo>
                  <a:cubicBezTo>
                    <a:pt x="334" y="13145"/>
                    <a:pt x="560" y="13121"/>
                    <a:pt x="786" y="13133"/>
                  </a:cubicBezTo>
                  <a:cubicBezTo>
                    <a:pt x="894" y="13137"/>
                    <a:pt x="1001" y="13138"/>
                    <a:pt x="1108" y="13138"/>
                  </a:cubicBezTo>
                  <a:cubicBezTo>
                    <a:pt x="1322" y="13138"/>
                    <a:pt x="1537" y="13133"/>
                    <a:pt x="1751" y="13133"/>
                  </a:cubicBezTo>
                  <a:lnTo>
                    <a:pt x="3584" y="13133"/>
                  </a:lnTo>
                  <a:cubicBezTo>
                    <a:pt x="4823" y="13133"/>
                    <a:pt x="6049" y="13109"/>
                    <a:pt x="7275" y="13109"/>
                  </a:cubicBezTo>
                  <a:cubicBezTo>
                    <a:pt x="9728" y="13109"/>
                    <a:pt x="12181" y="13121"/>
                    <a:pt x="14633" y="13121"/>
                  </a:cubicBezTo>
                  <a:cubicBezTo>
                    <a:pt x="15538" y="13121"/>
                    <a:pt x="16431" y="13097"/>
                    <a:pt x="17312" y="12954"/>
                  </a:cubicBezTo>
                  <a:cubicBezTo>
                    <a:pt x="17320" y="12958"/>
                    <a:pt x="17327" y="12959"/>
                    <a:pt x="17333" y="12959"/>
                  </a:cubicBezTo>
                  <a:cubicBezTo>
                    <a:pt x="17345" y="12959"/>
                    <a:pt x="17356" y="12954"/>
                    <a:pt x="17372" y="12954"/>
                  </a:cubicBezTo>
                  <a:cubicBezTo>
                    <a:pt x="17491" y="12918"/>
                    <a:pt x="17598" y="12811"/>
                    <a:pt x="17634" y="12692"/>
                  </a:cubicBezTo>
                  <a:cubicBezTo>
                    <a:pt x="17670" y="12573"/>
                    <a:pt x="17741" y="12454"/>
                    <a:pt x="17777" y="12323"/>
                  </a:cubicBezTo>
                  <a:cubicBezTo>
                    <a:pt x="17801" y="12204"/>
                    <a:pt x="17824" y="12097"/>
                    <a:pt x="17836" y="11978"/>
                  </a:cubicBezTo>
                  <a:cubicBezTo>
                    <a:pt x="17884" y="11728"/>
                    <a:pt x="17920" y="11478"/>
                    <a:pt x="17967" y="11228"/>
                  </a:cubicBezTo>
                  <a:cubicBezTo>
                    <a:pt x="18051" y="10704"/>
                    <a:pt x="18134" y="10180"/>
                    <a:pt x="18217" y="9656"/>
                  </a:cubicBezTo>
                  <a:cubicBezTo>
                    <a:pt x="18384" y="8620"/>
                    <a:pt x="18551" y="7572"/>
                    <a:pt x="18717" y="6537"/>
                  </a:cubicBezTo>
                  <a:cubicBezTo>
                    <a:pt x="18884" y="5525"/>
                    <a:pt x="19039" y="4524"/>
                    <a:pt x="19205" y="3524"/>
                  </a:cubicBezTo>
                  <a:cubicBezTo>
                    <a:pt x="19289" y="3000"/>
                    <a:pt x="19372" y="2477"/>
                    <a:pt x="19455" y="1965"/>
                  </a:cubicBezTo>
                  <a:cubicBezTo>
                    <a:pt x="19539" y="1453"/>
                    <a:pt x="19682" y="905"/>
                    <a:pt x="19658" y="381"/>
                  </a:cubicBezTo>
                  <a:cubicBezTo>
                    <a:pt x="19658" y="322"/>
                    <a:pt x="19622" y="286"/>
                    <a:pt x="19586" y="262"/>
                  </a:cubicBezTo>
                  <a:cubicBezTo>
                    <a:pt x="19598" y="214"/>
                    <a:pt x="19575" y="179"/>
                    <a:pt x="19503" y="167"/>
                  </a:cubicBezTo>
                  <a:cubicBezTo>
                    <a:pt x="18577" y="37"/>
                    <a:pt x="17644" y="23"/>
                    <a:pt x="16715" y="23"/>
                  </a:cubicBezTo>
                  <a:cubicBezTo>
                    <a:pt x="16449" y="23"/>
                    <a:pt x="16184" y="24"/>
                    <a:pt x="15919" y="24"/>
                  </a:cubicBezTo>
                  <a:lnTo>
                    <a:pt x="12240" y="24"/>
                  </a:lnTo>
                  <a:cubicBezTo>
                    <a:pt x="9800" y="24"/>
                    <a:pt x="7359" y="0"/>
                    <a:pt x="4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3" name="Google Shape;143;p16"/>
            <p:cNvSpPr/>
            <p:nvPr/>
          </p:nvSpPr>
          <p:spPr>
            <a:xfrm>
              <a:off x="5426006" y="2631207"/>
              <a:ext cx="322088" cy="17278"/>
            </a:xfrm>
            <a:custGeom>
              <a:avLst/>
              <a:gdLst/>
              <a:ahLst/>
              <a:cxnLst/>
              <a:rect l="l" t="t" r="r" b="b"/>
              <a:pathLst>
                <a:path w="14824" h="652" extrusionOk="0">
                  <a:moveTo>
                    <a:pt x="13514" y="1"/>
                  </a:moveTo>
                  <a:cubicBezTo>
                    <a:pt x="13354" y="1"/>
                    <a:pt x="13194" y="9"/>
                    <a:pt x="13037" y="9"/>
                  </a:cubicBezTo>
                  <a:cubicBezTo>
                    <a:pt x="12430" y="9"/>
                    <a:pt x="11835" y="33"/>
                    <a:pt x="11228" y="33"/>
                  </a:cubicBezTo>
                  <a:cubicBezTo>
                    <a:pt x="11051" y="31"/>
                    <a:pt x="10874" y="30"/>
                    <a:pt x="10697" y="30"/>
                  </a:cubicBezTo>
                  <a:cubicBezTo>
                    <a:pt x="9636" y="30"/>
                    <a:pt x="8574" y="56"/>
                    <a:pt x="7513" y="56"/>
                  </a:cubicBezTo>
                  <a:lnTo>
                    <a:pt x="3870" y="56"/>
                  </a:lnTo>
                  <a:cubicBezTo>
                    <a:pt x="3250" y="56"/>
                    <a:pt x="2631" y="21"/>
                    <a:pt x="2012" y="21"/>
                  </a:cubicBezTo>
                  <a:cubicBezTo>
                    <a:pt x="1913" y="25"/>
                    <a:pt x="1814" y="26"/>
                    <a:pt x="1715" y="26"/>
                  </a:cubicBezTo>
                  <a:cubicBezTo>
                    <a:pt x="1516" y="26"/>
                    <a:pt x="1318" y="21"/>
                    <a:pt x="1119" y="21"/>
                  </a:cubicBezTo>
                  <a:lnTo>
                    <a:pt x="667" y="21"/>
                  </a:lnTo>
                  <a:cubicBezTo>
                    <a:pt x="476" y="21"/>
                    <a:pt x="333" y="92"/>
                    <a:pt x="179" y="187"/>
                  </a:cubicBezTo>
                  <a:cubicBezTo>
                    <a:pt x="83" y="247"/>
                    <a:pt x="0" y="378"/>
                    <a:pt x="60" y="485"/>
                  </a:cubicBezTo>
                  <a:cubicBezTo>
                    <a:pt x="158" y="622"/>
                    <a:pt x="344" y="642"/>
                    <a:pt x="527" y="642"/>
                  </a:cubicBezTo>
                  <a:cubicBezTo>
                    <a:pt x="606" y="642"/>
                    <a:pt x="684" y="638"/>
                    <a:pt x="755" y="638"/>
                  </a:cubicBezTo>
                  <a:cubicBezTo>
                    <a:pt x="778" y="638"/>
                    <a:pt x="800" y="639"/>
                    <a:pt x="822" y="640"/>
                  </a:cubicBezTo>
                  <a:lnTo>
                    <a:pt x="1703" y="640"/>
                  </a:lnTo>
                  <a:cubicBezTo>
                    <a:pt x="2322" y="652"/>
                    <a:pt x="2941" y="652"/>
                    <a:pt x="3560" y="652"/>
                  </a:cubicBezTo>
                  <a:lnTo>
                    <a:pt x="7203" y="652"/>
                  </a:lnTo>
                  <a:cubicBezTo>
                    <a:pt x="8418" y="652"/>
                    <a:pt x="9632" y="640"/>
                    <a:pt x="10847" y="640"/>
                  </a:cubicBezTo>
                  <a:lnTo>
                    <a:pt x="12668" y="640"/>
                  </a:lnTo>
                  <a:cubicBezTo>
                    <a:pt x="12942" y="640"/>
                    <a:pt x="13228" y="640"/>
                    <a:pt x="13502" y="628"/>
                  </a:cubicBezTo>
                  <a:cubicBezTo>
                    <a:pt x="13823" y="628"/>
                    <a:pt x="14145" y="556"/>
                    <a:pt x="14466" y="497"/>
                  </a:cubicBezTo>
                  <a:cubicBezTo>
                    <a:pt x="14561" y="485"/>
                    <a:pt x="14823" y="175"/>
                    <a:pt x="14633" y="140"/>
                  </a:cubicBezTo>
                  <a:cubicBezTo>
                    <a:pt x="14383" y="92"/>
                    <a:pt x="14133" y="44"/>
                    <a:pt x="13871" y="21"/>
                  </a:cubicBezTo>
                  <a:cubicBezTo>
                    <a:pt x="13753" y="5"/>
                    <a:pt x="13634" y="1"/>
                    <a:pt x="135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4" name="Google Shape;144;p16"/>
            <p:cNvSpPr/>
            <p:nvPr/>
          </p:nvSpPr>
          <p:spPr>
            <a:xfrm>
              <a:off x="5338813" y="2760633"/>
              <a:ext cx="427641" cy="341558"/>
            </a:xfrm>
            <a:custGeom>
              <a:avLst/>
              <a:gdLst/>
              <a:ahLst/>
              <a:cxnLst/>
              <a:rect l="l" t="t" r="r" b="b"/>
              <a:pathLst>
                <a:path w="19682" h="12889" extrusionOk="0">
                  <a:moveTo>
                    <a:pt x="19515" y="0"/>
                  </a:moveTo>
                  <a:cubicBezTo>
                    <a:pt x="19500" y="0"/>
                    <a:pt x="19483" y="2"/>
                    <a:pt x="19467" y="6"/>
                  </a:cubicBezTo>
                  <a:cubicBezTo>
                    <a:pt x="19313" y="42"/>
                    <a:pt x="19194" y="185"/>
                    <a:pt x="19146" y="328"/>
                  </a:cubicBezTo>
                  <a:cubicBezTo>
                    <a:pt x="18979" y="816"/>
                    <a:pt x="18943" y="1352"/>
                    <a:pt x="18848" y="1864"/>
                  </a:cubicBezTo>
                  <a:cubicBezTo>
                    <a:pt x="18765" y="2376"/>
                    <a:pt x="18682" y="2900"/>
                    <a:pt x="18598" y="3423"/>
                  </a:cubicBezTo>
                  <a:cubicBezTo>
                    <a:pt x="18432" y="4447"/>
                    <a:pt x="18265" y="5471"/>
                    <a:pt x="18098" y="6507"/>
                  </a:cubicBezTo>
                  <a:cubicBezTo>
                    <a:pt x="17943" y="7519"/>
                    <a:pt x="17777" y="8543"/>
                    <a:pt x="17610" y="9555"/>
                  </a:cubicBezTo>
                  <a:cubicBezTo>
                    <a:pt x="17527" y="10079"/>
                    <a:pt x="17443" y="10603"/>
                    <a:pt x="17360" y="11127"/>
                  </a:cubicBezTo>
                  <a:cubicBezTo>
                    <a:pt x="17312" y="11377"/>
                    <a:pt x="17277" y="11627"/>
                    <a:pt x="17241" y="11877"/>
                  </a:cubicBezTo>
                  <a:cubicBezTo>
                    <a:pt x="17217" y="11996"/>
                    <a:pt x="17205" y="12115"/>
                    <a:pt x="17181" y="12222"/>
                  </a:cubicBezTo>
                  <a:cubicBezTo>
                    <a:pt x="17181" y="12234"/>
                    <a:pt x="17181" y="12234"/>
                    <a:pt x="17181" y="12234"/>
                  </a:cubicBezTo>
                  <a:cubicBezTo>
                    <a:pt x="17062" y="12222"/>
                    <a:pt x="16943" y="12210"/>
                    <a:pt x="16824" y="12198"/>
                  </a:cubicBezTo>
                  <a:cubicBezTo>
                    <a:pt x="16550" y="12198"/>
                    <a:pt x="16276" y="12210"/>
                    <a:pt x="16003" y="12222"/>
                  </a:cubicBezTo>
                  <a:cubicBezTo>
                    <a:pt x="15431" y="12246"/>
                    <a:pt x="14848" y="12258"/>
                    <a:pt x="14276" y="12258"/>
                  </a:cubicBezTo>
                  <a:cubicBezTo>
                    <a:pt x="13038" y="12258"/>
                    <a:pt x="11812" y="12270"/>
                    <a:pt x="10573" y="12270"/>
                  </a:cubicBezTo>
                  <a:lnTo>
                    <a:pt x="6906" y="12270"/>
                  </a:lnTo>
                  <a:cubicBezTo>
                    <a:pt x="5680" y="12270"/>
                    <a:pt x="4465" y="12246"/>
                    <a:pt x="3239" y="12246"/>
                  </a:cubicBezTo>
                  <a:lnTo>
                    <a:pt x="1763" y="12246"/>
                  </a:lnTo>
                  <a:cubicBezTo>
                    <a:pt x="1572" y="12246"/>
                    <a:pt x="1372" y="12237"/>
                    <a:pt x="1172" y="12237"/>
                  </a:cubicBezTo>
                  <a:cubicBezTo>
                    <a:pt x="923" y="12237"/>
                    <a:pt x="673" y="12251"/>
                    <a:pt x="441" y="12317"/>
                  </a:cubicBezTo>
                  <a:cubicBezTo>
                    <a:pt x="489" y="12186"/>
                    <a:pt x="525" y="12044"/>
                    <a:pt x="548" y="11913"/>
                  </a:cubicBezTo>
                  <a:cubicBezTo>
                    <a:pt x="596" y="11639"/>
                    <a:pt x="644" y="11365"/>
                    <a:pt x="691" y="11103"/>
                  </a:cubicBezTo>
                  <a:cubicBezTo>
                    <a:pt x="786" y="10591"/>
                    <a:pt x="858" y="10079"/>
                    <a:pt x="929" y="9579"/>
                  </a:cubicBezTo>
                  <a:cubicBezTo>
                    <a:pt x="1096" y="8531"/>
                    <a:pt x="1263" y="7495"/>
                    <a:pt x="1429" y="6459"/>
                  </a:cubicBezTo>
                  <a:cubicBezTo>
                    <a:pt x="1763" y="4376"/>
                    <a:pt x="2096" y="2292"/>
                    <a:pt x="2418" y="209"/>
                  </a:cubicBezTo>
                  <a:cubicBezTo>
                    <a:pt x="2439" y="79"/>
                    <a:pt x="2388" y="29"/>
                    <a:pt x="2313" y="29"/>
                  </a:cubicBezTo>
                  <a:cubicBezTo>
                    <a:pt x="2181" y="29"/>
                    <a:pt x="1976" y="180"/>
                    <a:pt x="1953" y="316"/>
                  </a:cubicBezTo>
                  <a:cubicBezTo>
                    <a:pt x="1608" y="2376"/>
                    <a:pt x="1275" y="4447"/>
                    <a:pt x="941" y="6507"/>
                  </a:cubicBezTo>
                  <a:cubicBezTo>
                    <a:pt x="775" y="7555"/>
                    <a:pt x="596" y="8591"/>
                    <a:pt x="429" y="9627"/>
                  </a:cubicBezTo>
                  <a:cubicBezTo>
                    <a:pt x="346" y="10139"/>
                    <a:pt x="263" y="10650"/>
                    <a:pt x="179" y="11162"/>
                  </a:cubicBezTo>
                  <a:cubicBezTo>
                    <a:pt x="96" y="11627"/>
                    <a:pt x="1" y="12115"/>
                    <a:pt x="36" y="12591"/>
                  </a:cubicBezTo>
                  <a:cubicBezTo>
                    <a:pt x="13" y="12627"/>
                    <a:pt x="36" y="12663"/>
                    <a:pt x="36" y="12698"/>
                  </a:cubicBezTo>
                  <a:cubicBezTo>
                    <a:pt x="36" y="12770"/>
                    <a:pt x="84" y="12782"/>
                    <a:pt x="132" y="12782"/>
                  </a:cubicBezTo>
                  <a:cubicBezTo>
                    <a:pt x="297" y="12869"/>
                    <a:pt x="479" y="12877"/>
                    <a:pt x="663" y="12877"/>
                  </a:cubicBezTo>
                  <a:cubicBezTo>
                    <a:pt x="704" y="12877"/>
                    <a:pt x="745" y="12877"/>
                    <a:pt x="786" y="12877"/>
                  </a:cubicBezTo>
                  <a:cubicBezTo>
                    <a:pt x="1108" y="12889"/>
                    <a:pt x="1429" y="12889"/>
                    <a:pt x="1751" y="12889"/>
                  </a:cubicBezTo>
                  <a:lnTo>
                    <a:pt x="3596" y="12889"/>
                  </a:lnTo>
                  <a:cubicBezTo>
                    <a:pt x="4823" y="12889"/>
                    <a:pt x="6049" y="12853"/>
                    <a:pt x="7287" y="12853"/>
                  </a:cubicBezTo>
                  <a:cubicBezTo>
                    <a:pt x="9740" y="12853"/>
                    <a:pt x="12193" y="12865"/>
                    <a:pt x="14645" y="12877"/>
                  </a:cubicBezTo>
                  <a:cubicBezTo>
                    <a:pt x="15538" y="12877"/>
                    <a:pt x="16431" y="12841"/>
                    <a:pt x="17312" y="12710"/>
                  </a:cubicBezTo>
                  <a:cubicBezTo>
                    <a:pt x="17336" y="12710"/>
                    <a:pt x="17360" y="12710"/>
                    <a:pt x="17372" y="12698"/>
                  </a:cubicBezTo>
                  <a:cubicBezTo>
                    <a:pt x="17503" y="12675"/>
                    <a:pt x="17598" y="12567"/>
                    <a:pt x="17634" y="12448"/>
                  </a:cubicBezTo>
                  <a:cubicBezTo>
                    <a:pt x="17670" y="12317"/>
                    <a:pt x="17753" y="12198"/>
                    <a:pt x="17777" y="12067"/>
                  </a:cubicBezTo>
                  <a:cubicBezTo>
                    <a:pt x="17812" y="11960"/>
                    <a:pt x="17824" y="11841"/>
                    <a:pt x="17848" y="11722"/>
                  </a:cubicBezTo>
                  <a:cubicBezTo>
                    <a:pt x="17884" y="11472"/>
                    <a:pt x="17931" y="11222"/>
                    <a:pt x="17967" y="10972"/>
                  </a:cubicBezTo>
                  <a:cubicBezTo>
                    <a:pt x="18051" y="10448"/>
                    <a:pt x="18134" y="9924"/>
                    <a:pt x="18217" y="9400"/>
                  </a:cubicBezTo>
                  <a:cubicBezTo>
                    <a:pt x="18384" y="8364"/>
                    <a:pt x="18551" y="7329"/>
                    <a:pt x="18717" y="6281"/>
                  </a:cubicBezTo>
                  <a:cubicBezTo>
                    <a:pt x="18884" y="5281"/>
                    <a:pt x="19051" y="4269"/>
                    <a:pt x="19205" y="3269"/>
                  </a:cubicBezTo>
                  <a:cubicBezTo>
                    <a:pt x="19289" y="2745"/>
                    <a:pt x="19372" y="2233"/>
                    <a:pt x="19455" y="1709"/>
                  </a:cubicBezTo>
                  <a:cubicBezTo>
                    <a:pt x="19539" y="1197"/>
                    <a:pt x="19682" y="649"/>
                    <a:pt x="19670" y="137"/>
                  </a:cubicBezTo>
                  <a:cubicBezTo>
                    <a:pt x="19660" y="48"/>
                    <a:pt x="19592" y="0"/>
                    <a:pt x="19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5" name="Google Shape;145;p16"/>
            <p:cNvSpPr/>
            <p:nvPr/>
          </p:nvSpPr>
          <p:spPr>
            <a:xfrm>
              <a:off x="5283973" y="3170190"/>
              <a:ext cx="427641" cy="348183"/>
            </a:xfrm>
            <a:custGeom>
              <a:avLst/>
              <a:gdLst/>
              <a:ahLst/>
              <a:cxnLst/>
              <a:rect l="l" t="t" r="r" b="b"/>
              <a:pathLst>
                <a:path w="19682" h="13139" extrusionOk="0">
                  <a:moveTo>
                    <a:pt x="19181" y="494"/>
                  </a:moveTo>
                  <a:cubicBezTo>
                    <a:pt x="19158" y="518"/>
                    <a:pt x="19146" y="553"/>
                    <a:pt x="19134" y="577"/>
                  </a:cubicBezTo>
                  <a:cubicBezTo>
                    <a:pt x="18979" y="1065"/>
                    <a:pt x="18931" y="1601"/>
                    <a:pt x="18848" y="2113"/>
                  </a:cubicBezTo>
                  <a:cubicBezTo>
                    <a:pt x="18765" y="2637"/>
                    <a:pt x="18681" y="3149"/>
                    <a:pt x="18598" y="3673"/>
                  </a:cubicBezTo>
                  <a:cubicBezTo>
                    <a:pt x="18431" y="4709"/>
                    <a:pt x="18265" y="5732"/>
                    <a:pt x="18098" y="6756"/>
                  </a:cubicBezTo>
                  <a:cubicBezTo>
                    <a:pt x="17931" y="7780"/>
                    <a:pt x="17765" y="8792"/>
                    <a:pt x="17610" y="9804"/>
                  </a:cubicBezTo>
                  <a:cubicBezTo>
                    <a:pt x="17515" y="10340"/>
                    <a:pt x="17431" y="10864"/>
                    <a:pt x="17348" y="11388"/>
                  </a:cubicBezTo>
                  <a:cubicBezTo>
                    <a:pt x="17312" y="11638"/>
                    <a:pt x="17265" y="11888"/>
                    <a:pt x="17229" y="12138"/>
                  </a:cubicBezTo>
                  <a:cubicBezTo>
                    <a:pt x="17217" y="12245"/>
                    <a:pt x="17193" y="12364"/>
                    <a:pt x="17181" y="12483"/>
                  </a:cubicBezTo>
                  <a:cubicBezTo>
                    <a:pt x="17062" y="12471"/>
                    <a:pt x="16943" y="12460"/>
                    <a:pt x="16812" y="12460"/>
                  </a:cubicBezTo>
                  <a:cubicBezTo>
                    <a:pt x="16760" y="12457"/>
                    <a:pt x="16708" y="12456"/>
                    <a:pt x="16655" y="12456"/>
                  </a:cubicBezTo>
                  <a:cubicBezTo>
                    <a:pt x="16434" y="12456"/>
                    <a:pt x="16214" y="12474"/>
                    <a:pt x="16003" y="12483"/>
                  </a:cubicBezTo>
                  <a:cubicBezTo>
                    <a:pt x="15419" y="12507"/>
                    <a:pt x="14848" y="12507"/>
                    <a:pt x="14264" y="12507"/>
                  </a:cubicBezTo>
                  <a:cubicBezTo>
                    <a:pt x="13038" y="12519"/>
                    <a:pt x="11800" y="12519"/>
                    <a:pt x="10573" y="12531"/>
                  </a:cubicBezTo>
                  <a:lnTo>
                    <a:pt x="6894" y="12531"/>
                  </a:lnTo>
                  <a:cubicBezTo>
                    <a:pt x="5668" y="12531"/>
                    <a:pt x="4453" y="12495"/>
                    <a:pt x="3227" y="12495"/>
                  </a:cubicBezTo>
                  <a:lnTo>
                    <a:pt x="1751" y="12495"/>
                  </a:lnTo>
                  <a:cubicBezTo>
                    <a:pt x="1590" y="12495"/>
                    <a:pt x="1424" y="12490"/>
                    <a:pt x="1257" y="12490"/>
                  </a:cubicBezTo>
                  <a:cubicBezTo>
                    <a:pt x="979" y="12490"/>
                    <a:pt x="697" y="12504"/>
                    <a:pt x="429" y="12579"/>
                  </a:cubicBezTo>
                  <a:cubicBezTo>
                    <a:pt x="477" y="12436"/>
                    <a:pt x="524" y="12305"/>
                    <a:pt x="548" y="12162"/>
                  </a:cubicBezTo>
                  <a:cubicBezTo>
                    <a:pt x="596" y="11888"/>
                    <a:pt x="643" y="11626"/>
                    <a:pt x="691" y="11352"/>
                  </a:cubicBezTo>
                  <a:cubicBezTo>
                    <a:pt x="774" y="10852"/>
                    <a:pt x="846" y="10340"/>
                    <a:pt x="929" y="9828"/>
                  </a:cubicBezTo>
                  <a:cubicBezTo>
                    <a:pt x="1084" y="8792"/>
                    <a:pt x="1251" y="7745"/>
                    <a:pt x="1417" y="6709"/>
                  </a:cubicBezTo>
                  <a:cubicBezTo>
                    <a:pt x="1751" y="4673"/>
                    <a:pt x="2072" y="2649"/>
                    <a:pt x="2382" y="613"/>
                  </a:cubicBezTo>
                  <a:cubicBezTo>
                    <a:pt x="2572" y="637"/>
                    <a:pt x="2763" y="637"/>
                    <a:pt x="2941" y="637"/>
                  </a:cubicBezTo>
                  <a:lnTo>
                    <a:pt x="5716" y="637"/>
                  </a:lnTo>
                  <a:cubicBezTo>
                    <a:pt x="6930" y="625"/>
                    <a:pt x="8156" y="625"/>
                    <a:pt x="9371" y="625"/>
                  </a:cubicBezTo>
                  <a:cubicBezTo>
                    <a:pt x="11823" y="613"/>
                    <a:pt x="14264" y="613"/>
                    <a:pt x="16705" y="613"/>
                  </a:cubicBezTo>
                  <a:cubicBezTo>
                    <a:pt x="17527" y="613"/>
                    <a:pt x="18360" y="577"/>
                    <a:pt x="19181" y="494"/>
                  </a:cubicBezTo>
                  <a:close/>
                  <a:moveTo>
                    <a:pt x="3174" y="1"/>
                  </a:moveTo>
                  <a:cubicBezTo>
                    <a:pt x="2890" y="1"/>
                    <a:pt x="2606" y="15"/>
                    <a:pt x="2346" y="89"/>
                  </a:cubicBezTo>
                  <a:cubicBezTo>
                    <a:pt x="2263" y="113"/>
                    <a:pt x="2060" y="279"/>
                    <a:pt x="2036" y="410"/>
                  </a:cubicBezTo>
                  <a:cubicBezTo>
                    <a:pt x="1989" y="458"/>
                    <a:pt x="1953" y="518"/>
                    <a:pt x="1941" y="577"/>
                  </a:cubicBezTo>
                  <a:cubicBezTo>
                    <a:pt x="1596" y="2637"/>
                    <a:pt x="1263" y="4697"/>
                    <a:pt x="929" y="6756"/>
                  </a:cubicBezTo>
                  <a:cubicBezTo>
                    <a:pt x="763" y="7804"/>
                    <a:pt x="596" y="8840"/>
                    <a:pt x="417" y="9888"/>
                  </a:cubicBezTo>
                  <a:cubicBezTo>
                    <a:pt x="334" y="10400"/>
                    <a:pt x="251" y="10900"/>
                    <a:pt x="167" y="11412"/>
                  </a:cubicBezTo>
                  <a:cubicBezTo>
                    <a:pt x="84" y="11888"/>
                    <a:pt x="1" y="12364"/>
                    <a:pt x="24" y="12841"/>
                  </a:cubicBezTo>
                  <a:cubicBezTo>
                    <a:pt x="12" y="12876"/>
                    <a:pt x="12" y="12924"/>
                    <a:pt x="36" y="12948"/>
                  </a:cubicBezTo>
                  <a:cubicBezTo>
                    <a:pt x="36" y="13008"/>
                    <a:pt x="70" y="13034"/>
                    <a:pt x="108" y="13034"/>
                  </a:cubicBezTo>
                  <a:cubicBezTo>
                    <a:pt x="116" y="13034"/>
                    <a:pt x="124" y="13033"/>
                    <a:pt x="131" y="13031"/>
                  </a:cubicBezTo>
                  <a:cubicBezTo>
                    <a:pt x="322" y="13138"/>
                    <a:pt x="560" y="13126"/>
                    <a:pt x="786" y="13138"/>
                  </a:cubicBezTo>
                  <a:lnTo>
                    <a:pt x="3584" y="13138"/>
                  </a:lnTo>
                  <a:cubicBezTo>
                    <a:pt x="4811" y="13138"/>
                    <a:pt x="6049" y="13102"/>
                    <a:pt x="7275" y="13102"/>
                  </a:cubicBezTo>
                  <a:cubicBezTo>
                    <a:pt x="9728" y="13102"/>
                    <a:pt x="12181" y="13114"/>
                    <a:pt x="14633" y="13126"/>
                  </a:cubicBezTo>
                  <a:cubicBezTo>
                    <a:pt x="15526" y="13126"/>
                    <a:pt x="16419" y="13102"/>
                    <a:pt x="17312" y="12960"/>
                  </a:cubicBezTo>
                  <a:lnTo>
                    <a:pt x="17372" y="12960"/>
                  </a:lnTo>
                  <a:cubicBezTo>
                    <a:pt x="17491" y="12924"/>
                    <a:pt x="17598" y="12817"/>
                    <a:pt x="17622" y="12698"/>
                  </a:cubicBezTo>
                  <a:cubicBezTo>
                    <a:pt x="17669" y="12567"/>
                    <a:pt x="17741" y="12460"/>
                    <a:pt x="17777" y="12329"/>
                  </a:cubicBezTo>
                  <a:cubicBezTo>
                    <a:pt x="17800" y="12209"/>
                    <a:pt x="17824" y="12102"/>
                    <a:pt x="17836" y="11983"/>
                  </a:cubicBezTo>
                  <a:cubicBezTo>
                    <a:pt x="17872" y="11733"/>
                    <a:pt x="17919" y="11483"/>
                    <a:pt x="17955" y="11233"/>
                  </a:cubicBezTo>
                  <a:cubicBezTo>
                    <a:pt x="18038" y="10709"/>
                    <a:pt x="18122" y="10185"/>
                    <a:pt x="18205" y="9662"/>
                  </a:cubicBezTo>
                  <a:cubicBezTo>
                    <a:pt x="18384" y="8614"/>
                    <a:pt x="18550" y="7578"/>
                    <a:pt x="18717" y="6542"/>
                  </a:cubicBezTo>
                  <a:cubicBezTo>
                    <a:pt x="18872" y="5530"/>
                    <a:pt x="19039" y="4530"/>
                    <a:pt x="19205" y="3518"/>
                  </a:cubicBezTo>
                  <a:cubicBezTo>
                    <a:pt x="19289" y="3006"/>
                    <a:pt x="19372" y="2482"/>
                    <a:pt x="19455" y="1958"/>
                  </a:cubicBezTo>
                  <a:cubicBezTo>
                    <a:pt x="19527" y="1446"/>
                    <a:pt x="19682" y="910"/>
                    <a:pt x="19658" y="387"/>
                  </a:cubicBezTo>
                  <a:cubicBezTo>
                    <a:pt x="19658" y="327"/>
                    <a:pt x="19622" y="291"/>
                    <a:pt x="19574" y="268"/>
                  </a:cubicBezTo>
                  <a:cubicBezTo>
                    <a:pt x="19586" y="220"/>
                    <a:pt x="19574" y="172"/>
                    <a:pt x="19503" y="172"/>
                  </a:cubicBezTo>
                  <a:cubicBezTo>
                    <a:pt x="18577" y="43"/>
                    <a:pt x="17644" y="28"/>
                    <a:pt x="16714" y="28"/>
                  </a:cubicBezTo>
                  <a:cubicBezTo>
                    <a:pt x="16449" y="28"/>
                    <a:pt x="16184" y="29"/>
                    <a:pt x="15919" y="29"/>
                  </a:cubicBezTo>
                  <a:lnTo>
                    <a:pt x="12228" y="29"/>
                  </a:lnTo>
                  <a:cubicBezTo>
                    <a:pt x="9799" y="18"/>
                    <a:pt x="7359" y="6"/>
                    <a:pt x="4918" y="6"/>
                  </a:cubicBezTo>
                  <a:lnTo>
                    <a:pt x="3680" y="6"/>
                  </a:lnTo>
                  <a:cubicBezTo>
                    <a:pt x="3514" y="6"/>
                    <a:pt x="3344" y="1"/>
                    <a:pt x="31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6" name="Google Shape;146;p16"/>
            <p:cNvSpPr/>
            <p:nvPr/>
          </p:nvSpPr>
          <p:spPr>
            <a:xfrm>
              <a:off x="5228872" y="3586558"/>
              <a:ext cx="427641" cy="348289"/>
            </a:xfrm>
            <a:custGeom>
              <a:avLst/>
              <a:gdLst/>
              <a:ahLst/>
              <a:cxnLst/>
              <a:rect l="l" t="t" r="r" b="b"/>
              <a:pathLst>
                <a:path w="19682" h="13143" extrusionOk="0">
                  <a:moveTo>
                    <a:pt x="19181" y="486"/>
                  </a:moveTo>
                  <a:cubicBezTo>
                    <a:pt x="19170" y="522"/>
                    <a:pt x="19158" y="546"/>
                    <a:pt x="19146" y="581"/>
                  </a:cubicBezTo>
                  <a:cubicBezTo>
                    <a:pt x="18979" y="1069"/>
                    <a:pt x="18931" y="1605"/>
                    <a:pt x="18848" y="2105"/>
                  </a:cubicBezTo>
                  <a:cubicBezTo>
                    <a:pt x="18765" y="2629"/>
                    <a:pt x="18681" y="3153"/>
                    <a:pt x="18598" y="3677"/>
                  </a:cubicBezTo>
                  <a:cubicBezTo>
                    <a:pt x="18431" y="4701"/>
                    <a:pt x="18265" y="5725"/>
                    <a:pt x="18098" y="6761"/>
                  </a:cubicBezTo>
                  <a:cubicBezTo>
                    <a:pt x="17931" y="7773"/>
                    <a:pt x="17777" y="8785"/>
                    <a:pt x="17610" y="9809"/>
                  </a:cubicBezTo>
                  <a:cubicBezTo>
                    <a:pt x="17526" y="10333"/>
                    <a:pt x="17443" y="10856"/>
                    <a:pt x="17360" y="11380"/>
                  </a:cubicBezTo>
                  <a:cubicBezTo>
                    <a:pt x="17312" y="11630"/>
                    <a:pt x="17276" y="11880"/>
                    <a:pt x="17229" y="12130"/>
                  </a:cubicBezTo>
                  <a:cubicBezTo>
                    <a:pt x="17217" y="12249"/>
                    <a:pt x="17193" y="12357"/>
                    <a:pt x="17181" y="12476"/>
                  </a:cubicBezTo>
                  <a:cubicBezTo>
                    <a:pt x="17181" y="12476"/>
                    <a:pt x="17181" y="12488"/>
                    <a:pt x="17181" y="12488"/>
                  </a:cubicBezTo>
                  <a:cubicBezTo>
                    <a:pt x="17062" y="12464"/>
                    <a:pt x="16943" y="12452"/>
                    <a:pt x="16812" y="12452"/>
                  </a:cubicBezTo>
                  <a:cubicBezTo>
                    <a:pt x="16550" y="12452"/>
                    <a:pt x="16276" y="12464"/>
                    <a:pt x="16002" y="12476"/>
                  </a:cubicBezTo>
                  <a:cubicBezTo>
                    <a:pt x="15419" y="12499"/>
                    <a:pt x="14848" y="12499"/>
                    <a:pt x="14264" y="12511"/>
                  </a:cubicBezTo>
                  <a:cubicBezTo>
                    <a:pt x="13038" y="12511"/>
                    <a:pt x="11800" y="12523"/>
                    <a:pt x="10573" y="12523"/>
                  </a:cubicBezTo>
                  <a:lnTo>
                    <a:pt x="6894" y="12523"/>
                  </a:lnTo>
                  <a:cubicBezTo>
                    <a:pt x="5680" y="12523"/>
                    <a:pt x="4453" y="12488"/>
                    <a:pt x="3239" y="12488"/>
                  </a:cubicBezTo>
                  <a:lnTo>
                    <a:pt x="1763" y="12488"/>
                  </a:lnTo>
                  <a:cubicBezTo>
                    <a:pt x="1597" y="12488"/>
                    <a:pt x="1429" y="12483"/>
                    <a:pt x="1261" y="12483"/>
                  </a:cubicBezTo>
                  <a:cubicBezTo>
                    <a:pt x="981" y="12483"/>
                    <a:pt x="701" y="12496"/>
                    <a:pt x="441" y="12571"/>
                  </a:cubicBezTo>
                  <a:cubicBezTo>
                    <a:pt x="489" y="12440"/>
                    <a:pt x="524" y="12297"/>
                    <a:pt x="548" y="12154"/>
                  </a:cubicBezTo>
                  <a:cubicBezTo>
                    <a:pt x="596" y="11892"/>
                    <a:pt x="643" y="11618"/>
                    <a:pt x="691" y="11356"/>
                  </a:cubicBezTo>
                  <a:cubicBezTo>
                    <a:pt x="786" y="10844"/>
                    <a:pt x="846" y="10333"/>
                    <a:pt x="929" y="9821"/>
                  </a:cubicBezTo>
                  <a:cubicBezTo>
                    <a:pt x="1096" y="8785"/>
                    <a:pt x="1263" y="7749"/>
                    <a:pt x="1429" y="6701"/>
                  </a:cubicBezTo>
                  <a:cubicBezTo>
                    <a:pt x="1751" y="4677"/>
                    <a:pt x="2072" y="2641"/>
                    <a:pt x="2394" y="617"/>
                  </a:cubicBezTo>
                  <a:cubicBezTo>
                    <a:pt x="2483" y="629"/>
                    <a:pt x="2575" y="632"/>
                    <a:pt x="2667" y="632"/>
                  </a:cubicBezTo>
                  <a:cubicBezTo>
                    <a:pt x="2760" y="632"/>
                    <a:pt x="2852" y="629"/>
                    <a:pt x="2941" y="629"/>
                  </a:cubicBezTo>
                  <a:lnTo>
                    <a:pt x="3894" y="629"/>
                  </a:lnTo>
                  <a:cubicBezTo>
                    <a:pt x="4299" y="629"/>
                    <a:pt x="4703" y="634"/>
                    <a:pt x="5108" y="634"/>
                  </a:cubicBezTo>
                  <a:cubicBezTo>
                    <a:pt x="5311" y="634"/>
                    <a:pt x="5513" y="633"/>
                    <a:pt x="5715" y="629"/>
                  </a:cubicBezTo>
                  <a:cubicBezTo>
                    <a:pt x="6942" y="617"/>
                    <a:pt x="8156" y="617"/>
                    <a:pt x="9383" y="617"/>
                  </a:cubicBezTo>
                  <a:cubicBezTo>
                    <a:pt x="11823" y="617"/>
                    <a:pt x="14264" y="617"/>
                    <a:pt x="16717" y="605"/>
                  </a:cubicBezTo>
                  <a:cubicBezTo>
                    <a:pt x="17538" y="605"/>
                    <a:pt x="18360" y="581"/>
                    <a:pt x="19181" y="486"/>
                  </a:cubicBezTo>
                  <a:close/>
                  <a:moveTo>
                    <a:pt x="3083" y="0"/>
                  </a:moveTo>
                  <a:cubicBezTo>
                    <a:pt x="2833" y="0"/>
                    <a:pt x="2584" y="15"/>
                    <a:pt x="2346" y="81"/>
                  </a:cubicBezTo>
                  <a:cubicBezTo>
                    <a:pt x="2263" y="117"/>
                    <a:pt x="2072" y="284"/>
                    <a:pt x="2048" y="415"/>
                  </a:cubicBezTo>
                  <a:cubicBezTo>
                    <a:pt x="2001" y="462"/>
                    <a:pt x="1953" y="522"/>
                    <a:pt x="1953" y="569"/>
                  </a:cubicBezTo>
                  <a:cubicBezTo>
                    <a:pt x="1608" y="2629"/>
                    <a:pt x="1263" y="4689"/>
                    <a:pt x="941" y="6761"/>
                  </a:cubicBezTo>
                  <a:cubicBezTo>
                    <a:pt x="774" y="7796"/>
                    <a:pt x="596" y="8844"/>
                    <a:pt x="429" y="9880"/>
                  </a:cubicBezTo>
                  <a:cubicBezTo>
                    <a:pt x="346" y="10392"/>
                    <a:pt x="251" y="10904"/>
                    <a:pt x="167" y="11416"/>
                  </a:cubicBezTo>
                  <a:cubicBezTo>
                    <a:pt x="96" y="11880"/>
                    <a:pt x="0" y="12357"/>
                    <a:pt x="36" y="12845"/>
                  </a:cubicBezTo>
                  <a:cubicBezTo>
                    <a:pt x="12" y="12880"/>
                    <a:pt x="12" y="12916"/>
                    <a:pt x="36" y="12952"/>
                  </a:cubicBezTo>
                  <a:cubicBezTo>
                    <a:pt x="46" y="13008"/>
                    <a:pt x="70" y="13027"/>
                    <a:pt x="102" y="13027"/>
                  </a:cubicBezTo>
                  <a:cubicBezTo>
                    <a:pt x="111" y="13027"/>
                    <a:pt x="121" y="13026"/>
                    <a:pt x="131" y="13023"/>
                  </a:cubicBezTo>
                  <a:cubicBezTo>
                    <a:pt x="334" y="13142"/>
                    <a:pt x="560" y="13119"/>
                    <a:pt x="786" y="13130"/>
                  </a:cubicBezTo>
                  <a:cubicBezTo>
                    <a:pt x="893" y="13134"/>
                    <a:pt x="1001" y="13136"/>
                    <a:pt x="1108" y="13136"/>
                  </a:cubicBezTo>
                  <a:cubicBezTo>
                    <a:pt x="1322" y="13136"/>
                    <a:pt x="1536" y="13130"/>
                    <a:pt x="1751" y="13130"/>
                  </a:cubicBezTo>
                  <a:lnTo>
                    <a:pt x="3584" y="13130"/>
                  </a:lnTo>
                  <a:cubicBezTo>
                    <a:pt x="4823" y="13130"/>
                    <a:pt x="6049" y="13107"/>
                    <a:pt x="7287" y="13107"/>
                  </a:cubicBezTo>
                  <a:cubicBezTo>
                    <a:pt x="9728" y="13107"/>
                    <a:pt x="12181" y="13119"/>
                    <a:pt x="14633" y="13119"/>
                  </a:cubicBezTo>
                  <a:cubicBezTo>
                    <a:pt x="15538" y="13119"/>
                    <a:pt x="16431" y="13095"/>
                    <a:pt x="17312" y="12964"/>
                  </a:cubicBezTo>
                  <a:cubicBezTo>
                    <a:pt x="17336" y="12964"/>
                    <a:pt x="17360" y="12964"/>
                    <a:pt x="17372" y="12952"/>
                  </a:cubicBezTo>
                  <a:cubicBezTo>
                    <a:pt x="17491" y="12928"/>
                    <a:pt x="17598" y="12821"/>
                    <a:pt x="17634" y="12702"/>
                  </a:cubicBezTo>
                  <a:cubicBezTo>
                    <a:pt x="17669" y="12571"/>
                    <a:pt x="17741" y="12452"/>
                    <a:pt x="17777" y="12321"/>
                  </a:cubicBezTo>
                  <a:cubicBezTo>
                    <a:pt x="17800" y="12214"/>
                    <a:pt x="17824" y="12095"/>
                    <a:pt x="17836" y="11976"/>
                  </a:cubicBezTo>
                  <a:cubicBezTo>
                    <a:pt x="17884" y="11726"/>
                    <a:pt x="17919" y="11476"/>
                    <a:pt x="17967" y="11225"/>
                  </a:cubicBezTo>
                  <a:cubicBezTo>
                    <a:pt x="18050" y="10702"/>
                    <a:pt x="18134" y="10178"/>
                    <a:pt x="18217" y="9654"/>
                  </a:cubicBezTo>
                  <a:cubicBezTo>
                    <a:pt x="18384" y="8618"/>
                    <a:pt x="18550" y="7570"/>
                    <a:pt x="18717" y="6534"/>
                  </a:cubicBezTo>
                  <a:cubicBezTo>
                    <a:pt x="18884" y="5534"/>
                    <a:pt x="19039" y="4522"/>
                    <a:pt x="19205" y="3522"/>
                  </a:cubicBezTo>
                  <a:cubicBezTo>
                    <a:pt x="19289" y="2998"/>
                    <a:pt x="19372" y="2474"/>
                    <a:pt x="19455" y="1962"/>
                  </a:cubicBezTo>
                  <a:cubicBezTo>
                    <a:pt x="19539" y="1450"/>
                    <a:pt x="19682" y="903"/>
                    <a:pt x="19658" y="391"/>
                  </a:cubicBezTo>
                  <a:cubicBezTo>
                    <a:pt x="19658" y="319"/>
                    <a:pt x="19622" y="284"/>
                    <a:pt x="19586" y="260"/>
                  </a:cubicBezTo>
                  <a:cubicBezTo>
                    <a:pt x="19598" y="212"/>
                    <a:pt x="19574" y="177"/>
                    <a:pt x="19503" y="165"/>
                  </a:cubicBezTo>
                  <a:cubicBezTo>
                    <a:pt x="18471" y="30"/>
                    <a:pt x="17439" y="22"/>
                    <a:pt x="16400" y="22"/>
                  </a:cubicBezTo>
                  <a:cubicBezTo>
                    <a:pt x="16240" y="22"/>
                    <a:pt x="16079" y="22"/>
                    <a:pt x="15919" y="22"/>
                  </a:cubicBezTo>
                  <a:lnTo>
                    <a:pt x="12240" y="22"/>
                  </a:lnTo>
                  <a:cubicBezTo>
                    <a:pt x="10287" y="22"/>
                    <a:pt x="8335" y="6"/>
                    <a:pt x="6382" y="6"/>
                  </a:cubicBezTo>
                  <a:cubicBezTo>
                    <a:pt x="5894" y="6"/>
                    <a:pt x="5406" y="7"/>
                    <a:pt x="4918" y="10"/>
                  </a:cubicBezTo>
                  <a:lnTo>
                    <a:pt x="3680" y="10"/>
                  </a:lnTo>
                  <a:cubicBezTo>
                    <a:pt x="3484" y="10"/>
                    <a:pt x="3283" y="0"/>
                    <a:pt x="30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7" name="Google Shape;147;p16"/>
            <p:cNvSpPr/>
            <p:nvPr/>
          </p:nvSpPr>
          <p:spPr>
            <a:xfrm>
              <a:off x="2502896" y="4495083"/>
              <a:ext cx="755400" cy="16483"/>
            </a:xfrm>
            <a:custGeom>
              <a:avLst/>
              <a:gdLst/>
              <a:ahLst/>
              <a:cxnLst/>
              <a:rect l="l" t="t" r="r" b="b"/>
              <a:pathLst>
                <a:path w="34767" h="622" extrusionOk="0">
                  <a:moveTo>
                    <a:pt x="477" y="0"/>
                  </a:moveTo>
                  <a:cubicBezTo>
                    <a:pt x="298" y="0"/>
                    <a:pt x="132" y="155"/>
                    <a:pt x="60" y="298"/>
                  </a:cubicBezTo>
                  <a:cubicBezTo>
                    <a:pt x="1" y="417"/>
                    <a:pt x="1" y="607"/>
                    <a:pt x="179" y="607"/>
                  </a:cubicBezTo>
                  <a:cubicBezTo>
                    <a:pt x="3025" y="614"/>
                    <a:pt x="5871" y="621"/>
                    <a:pt x="8714" y="621"/>
                  </a:cubicBezTo>
                  <a:cubicBezTo>
                    <a:pt x="10796" y="621"/>
                    <a:pt x="12877" y="618"/>
                    <a:pt x="14955" y="607"/>
                  </a:cubicBezTo>
                  <a:cubicBezTo>
                    <a:pt x="19884" y="596"/>
                    <a:pt x="24825" y="607"/>
                    <a:pt x="29754" y="560"/>
                  </a:cubicBezTo>
                  <a:cubicBezTo>
                    <a:pt x="31290" y="536"/>
                    <a:pt x="32826" y="536"/>
                    <a:pt x="34362" y="488"/>
                  </a:cubicBezTo>
                  <a:cubicBezTo>
                    <a:pt x="34517" y="477"/>
                    <a:pt x="34767" y="131"/>
                    <a:pt x="34541" y="119"/>
                  </a:cubicBezTo>
                  <a:cubicBezTo>
                    <a:pt x="32088" y="48"/>
                    <a:pt x="29647" y="48"/>
                    <a:pt x="27194" y="48"/>
                  </a:cubicBezTo>
                  <a:cubicBezTo>
                    <a:pt x="24742" y="36"/>
                    <a:pt x="22289" y="24"/>
                    <a:pt x="19836" y="12"/>
                  </a:cubicBezTo>
                  <a:cubicBezTo>
                    <a:pt x="14907" y="0"/>
                    <a:pt x="9990" y="0"/>
                    <a:pt x="50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8" name="Google Shape;148;p16"/>
            <p:cNvSpPr/>
            <p:nvPr/>
          </p:nvSpPr>
          <p:spPr>
            <a:xfrm>
              <a:off x="2862096" y="936134"/>
              <a:ext cx="681418" cy="911256"/>
            </a:xfrm>
            <a:custGeom>
              <a:avLst/>
              <a:gdLst/>
              <a:ahLst/>
              <a:cxnLst/>
              <a:rect l="l" t="t" r="r" b="b"/>
              <a:pathLst>
                <a:path w="31362" h="34387" extrusionOk="0">
                  <a:moveTo>
                    <a:pt x="16692" y="1"/>
                  </a:moveTo>
                  <a:cubicBezTo>
                    <a:pt x="12465" y="1"/>
                    <a:pt x="8211" y="1624"/>
                    <a:pt x="5287" y="4681"/>
                  </a:cubicBezTo>
                  <a:cubicBezTo>
                    <a:pt x="1369" y="8788"/>
                    <a:pt x="0" y="15170"/>
                    <a:pt x="643" y="20695"/>
                  </a:cubicBezTo>
                  <a:cubicBezTo>
                    <a:pt x="965" y="23445"/>
                    <a:pt x="1786" y="26183"/>
                    <a:pt x="3227" y="28565"/>
                  </a:cubicBezTo>
                  <a:cubicBezTo>
                    <a:pt x="4679" y="30970"/>
                    <a:pt x="6680" y="32887"/>
                    <a:pt x="9037" y="34387"/>
                  </a:cubicBezTo>
                  <a:cubicBezTo>
                    <a:pt x="9501" y="34208"/>
                    <a:pt x="9954" y="33982"/>
                    <a:pt x="10371" y="33708"/>
                  </a:cubicBezTo>
                  <a:cubicBezTo>
                    <a:pt x="10371" y="33708"/>
                    <a:pt x="11287" y="33625"/>
                    <a:pt x="11061" y="33196"/>
                  </a:cubicBezTo>
                  <a:cubicBezTo>
                    <a:pt x="11490" y="32839"/>
                    <a:pt x="11883" y="32422"/>
                    <a:pt x="12192" y="31958"/>
                  </a:cubicBezTo>
                  <a:cubicBezTo>
                    <a:pt x="13371" y="30255"/>
                    <a:pt x="13847" y="27767"/>
                    <a:pt x="12788" y="25910"/>
                  </a:cubicBezTo>
                  <a:cubicBezTo>
                    <a:pt x="12764" y="25874"/>
                    <a:pt x="12764" y="25838"/>
                    <a:pt x="12764" y="25791"/>
                  </a:cubicBezTo>
                  <a:cubicBezTo>
                    <a:pt x="10728" y="23600"/>
                    <a:pt x="9716" y="20790"/>
                    <a:pt x="9632" y="17801"/>
                  </a:cubicBezTo>
                  <a:cubicBezTo>
                    <a:pt x="9501" y="13658"/>
                    <a:pt x="11144" y="8824"/>
                    <a:pt x="15324" y="7241"/>
                  </a:cubicBezTo>
                  <a:cubicBezTo>
                    <a:pt x="16148" y="6926"/>
                    <a:pt x="17022" y="6768"/>
                    <a:pt x="17891" y="6768"/>
                  </a:cubicBezTo>
                  <a:cubicBezTo>
                    <a:pt x="19459" y="6768"/>
                    <a:pt x="21011" y="7282"/>
                    <a:pt x="22229" y="8324"/>
                  </a:cubicBezTo>
                  <a:cubicBezTo>
                    <a:pt x="24075" y="9908"/>
                    <a:pt x="25027" y="13075"/>
                    <a:pt x="24777" y="15527"/>
                  </a:cubicBezTo>
                  <a:cubicBezTo>
                    <a:pt x="25134" y="15527"/>
                    <a:pt x="30706" y="15515"/>
                    <a:pt x="31087" y="15515"/>
                  </a:cubicBezTo>
                  <a:cubicBezTo>
                    <a:pt x="31087" y="15456"/>
                    <a:pt x="31254" y="14837"/>
                    <a:pt x="31266" y="14789"/>
                  </a:cubicBezTo>
                  <a:cubicBezTo>
                    <a:pt x="31361" y="11717"/>
                    <a:pt x="30456" y="8646"/>
                    <a:pt x="28694" y="6110"/>
                  </a:cubicBezTo>
                  <a:cubicBezTo>
                    <a:pt x="27075" y="3812"/>
                    <a:pt x="24813" y="1954"/>
                    <a:pt x="22158" y="966"/>
                  </a:cubicBezTo>
                  <a:cubicBezTo>
                    <a:pt x="20419" y="317"/>
                    <a:pt x="18558" y="1"/>
                    <a:pt x="166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49" name="Google Shape;149;p16"/>
            <p:cNvSpPr/>
            <p:nvPr/>
          </p:nvSpPr>
          <p:spPr>
            <a:xfrm>
              <a:off x="2884844" y="1665944"/>
              <a:ext cx="154461" cy="196603"/>
            </a:xfrm>
            <a:custGeom>
              <a:avLst/>
              <a:gdLst/>
              <a:ahLst/>
              <a:cxnLst/>
              <a:rect l="l" t="t" r="r" b="b"/>
              <a:pathLst>
                <a:path w="7109" h="7419" extrusionOk="0">
                  <a:moveTo>
                    <a:pt x="656" y="1"/>
                  </a:moveTo>
                  <a:lnTo>
                    <a:pt x="608" y="179"/>
                  </a:lnTo>
                  <a:cubicBezTo>
                    <a:pt x="1" y="2096"/>
                    <a:pt x="180" y="4704"/>
                    <a:pt x="1930" y="6168"/>
                  </a:cubicBezTo>
                  <a:cubicBezTo>
                    <a:pt x="2894" y="6978"/>
                    <a:pt x="4168" y="7418"/>
                    <a:pt x="5514" y="7418"/>
                  </a:cubicBezTo>
                  <a:cubicBezTo>
                    <a:pt x="5942" y="7418"/>
                    <a:pt x="6383" y="7371"/>
                    <a:pt x="6811" y="7287"/>
                  </a:cubicBezTo>
                  <a:cubicBezTo>
                    <a:pt x="6823" y="7275"/>
                    <a:pt x="6847" y="7275"/>
                    <a:pt x="6871" y="7264"/>
                  </a:cubicBezTo>
                  <a:cubicBezTo>
                    <a:pt x="6895" y="7264"/>
                    <a:pt x="6907" y="7264"/>
                    <a:pt x="6930" y="7252"/>
                  </a:cubicBezTo>
                  <a:lnTo>
                    <a:pt x="7109" y="7204"/>
                  </a:lnTo>
                  <a:lnTo>
                    <a:pt x="6954" y="7121"/>
                  </a:lnTo>
                  <a:cubicBezTo>
                    <a:pt x="5621" y="6347"/>
                    <a:pt x="4430" y="5370"/>
                    <a:pt x="3430" y="4239"/>
                  </a:cubicBezTo>
                  <a:cubicBezTo>
                    <a:pt x="2370" y="3061"/>
                    <a:pt x="1465" y="1691"/>
                    <a:pt x="739" y="167"/>
                  </a:cubicBezTo>
                  <a:lnTo>
                    <a:pt x="6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0" name="Google Shape;150;p16"/>
            <p:cNvSpPr/>
            <p:nvPr/>
          </p:nvSpPr>
          <p:spPr>
            <a:xfrm>
              <a:off x="2882519" y="1009407"/>
              <a:ext cx="211648" cy="431844"/>
            </a:xfrm>
            <a:custGeom>
              <a:avLst/>
              <a:gdLst/>
              <a:ahLst/>
              <a:cxnLst/>
              <a:rect l="l" t="t" r="r" b="b"/>
              <a:pathLst>
                <a:path w="9741" h="16296" extrusionOk="0">
                  <a:moveTo>
                    <a:pt x="9189" y="1"/>
                  </a:moveTo>
                  <a:cubicBezTo>
                    <a:pt x="9089" y="1"/>
                    <a:pt x="8960" y="33"/>
                    <a:pt x="8800" y="106"/>
                  </a:cubicBezTo>
                  <a:cubicBezTo>
                    <a:pt x="5894" y="1440"/>
                    <a:pt x="3799" y="3880"/>
                    <a:pt x="2394" y="6714"/>
                  </a:cubicBezTo>
                  <a:cubicBezTo>
                    <a:pt x="1191" y="9143"/>
                    <a:pt x="1" y="13358"/>
                    <a:pt x="953" y="16001"/>
                  </a:cubicBezTo>
                  <a:cubicBezTo>
                    <a:pt x="1028" y="16212"/>
                    <a:pt x="1155" y="16295"/>
                    <a:pt x="1307" y="16295"/>
                  </a:cubicBezTo>
                  <a:cubicBezTo>
                    <a:pt x="1763" y="16295"/>
                    <a:pt x="2436" y="15543"/>
                    <a:pt x="2525" y="15239"/>
                  </a:cubicBezTo>
                  <a:cubicBezTo>
                    <a:pt x="3168" y="12977"/>
                    <a:pt x="3013" y="10572"/>
                    <a:pt x="3668" y="8286"/>
                  </a:cubicBezTo>
                  <a:cubicBezTo>
                    <a:pt x="4525" y="5250"/>
                    <a:pt x="6644" y="3237"/>
                    <a:pt x="9014" y="1320"/>
                  </a:cubicBezTo>
                  <a:cubicBezTo>
                    <a:pt x="9437" y="968"/>
                    <a:pt x="9741" y="1"/>
                    <a:pt x="9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1" name="Google Shape;151;p16"/>
            <p:cNvSpPr/>
            <p:nvPr/>
          </p:nvSpPr>
          <p:spPr>
            <a:xfrm>
              <a:off x="2873720" y="1610400"/>
              <a:ext cx="291322" cy="267147"/>
            </a:xfrm>
            <a:custGeom>
              <a:avLst/>
              <a:gdLst/>
              <a:ahLst/>
              <a:cxnLst/>
              <a:rect l="l" t="t" r="r" b="b"/>
              <a:pathLst>
                <a:path w="13408" h="10081" extrusionOk="0">
                  <a:moveTo>
                    <a:pt x="12630" y="1"/>
                  </a:moveTo>
                  <a:cubicBezTo>
                    <a:pt x="12428" y="1"/>
                    <a:pt x="12151" y="288"/>
                    <a:pt x="12253" y="454"/>
                  </a:cubicBezTo>
                  <a:cubicBezTo>
                    <a:pt x="13074" y="1835"/>
                    <a:pt x="12967" y="3716"/>
                    <a:pt x="12395" y="5157"/>
                  </a:cubicBezTo>
                  <a:cubicBezTo>
                    <a:pt x="12145" y="5800"/>
                    <a:pt x="11836" y="6335"/>
                    <a:pt x="11407" y="6871"/>
                  </a:cubicBezTo>
                  <a:cubicBezTo>
                    <a:pt x="11312" y="6990"/>
                    <a:pt x="11264" y="7050"/>
                    <a:pt x="11133" y="7193"/>
                  </a:cubicBezTo>
                  <a:cubicBezTo>
                    <a:pt x="11014" y="7312"/>
                    <a:pt x="10895" y="7443"/>
                    <a:pt x="10764" y="7562"/>
                  </a:cubicBezTo>
                  <a:cubicBezTo>
                    <a:pt x="10526" y="7776"/>
                    <a:pt x="10324" y="7943"/>
                    <a:pt x="10038" y="8145"/>
                  </a:cubicBezTo>
                  <a:cubicBezTo>
                    <a:pt x="9038" y="8848"/>
                    <a:pt x="7800" y="9324"/>
                    <a:pt x="6526" y="9431"/>
                  </a:cubicBezTo>
                  <a:cubicBezTo>
                    <a:pt x="6360" y="9444"/>
                    <a:pt x="6192" y="9450"/>
                    <a:pt x="6025" y="9450"/>
                  </a:cubicBezTo>
                  <a:cubicBezTo>
                    <a:pt x="4956" y="9450"/>
                    <a:pt x="3873" y="9183"/>
                    <a:pt x="2978" y="8586"/>
                  </a:cubicBezTo>
                  <a:cubicBezTo>
                    <a:pt x="2513" y="8288"/>
                    <a:pt x="2096" y="7895"/>
                    <a:pt x="1775" y="7443"/>
                  </a:cubicBezTo>
                  <a:cubicBezTo>
                    <a:pt x="1394" y="6907"/>
                    <a:pt x="1156" y="6264"/>
                    <a:pt x="1001" y="5621"/>
                  </a:cubicBezTo>
                  <a:cubicBezTo>
                    <a:pt x="668" y="4168"/>
                    <a:pt x="894" y="2585"/>
                    <a:pt x="1596" y="1275"/>
                  </a:cubicBezTo>
                  <a:cubicBezTo>
                    <a:pt x="1656" y="1156"/>
                    <a:pt x="1644" y="978"/>
                    <a:pt x="1477" y="966"/>
                  </a:cubicBezTo>
                  <a:cubicBezTo>
                    <a:pt x="1299" y="966"/>
                    <a:pt x="1144" y="1120"/>
                    <a:pt x="1073" y="1263"/>
                  </a:cubicBezTo>
                  <a:cubicBezTo>
                    <a:pt x="180" y="2930"/>
                    <a:pt x="1" y="4966"/>
                    <a:pt x="632" y="6740"/>
                  </a:cubicBezTo>
                  <a:cubicBezTo>
                    <a:pt x="894" y="7478"/>
                    <a:pt x="1323" y="8157"/>
                    <a:pt x="1906" y="8681"/>
                  </a:cubicBezTo>
                  <a:cubicBezTo>
                    <a:pt x="2382" y="9109"/>
                    <a:pt x="2942" y="9443"/>
                    <a:pt x="3537" y="9669"/>
                  </a:cubicBezTo>
                  <a:cubicBezTo>
                    <a:pt x="4251" y="9952"/>
                    <a:pt x="4996" y="10080"/>
                    <a:pt x="5742" y="10080"/>
                  </a:cubicBezTo>
                  <a:cubicBezTo>
                    <a:pt x="7634" y="10080"/>
                    <a:pt x="9534" y="9252"/>
                    <a:pt x="10943" y="8014"/>
                  </a:cubicBezTo>
                  <a:cubicBezTo>
                    <a:pt x="11943" y="7133"/>
                    <a:pt x="12717" y="5978"/>
                    <a:pt x="13110" y="4692"/>
                  </a:cubicBezTo>
                  <a:cubicBezTo>
                    <a:pt x="13312" y="4037"/>
                    <a:pt x="13407" y="3347"/>
                    <a:pt x="13407" y="2668"/>
                  </a:cubicBezTo>
                  <a:cubicBezTo>
                    <a:pt x="13396" y="1775"/>
                    <a:pt x="13253" y="858"/>
                    <a:pt x="12776" y="85"/>
                  </a:cubicBezTo>
                  <a:cubicBezTo>
                    <a:pt x="12741" y="25"/>
                    <a:pt x="12689" y="1"/>
                    <a:pt x="126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2" name="Google Shape;152;p16"/>
            <p:cNvSpPr/>
            <p:nvPr/>
          </p:nvSpPr>
          <p:spPr>
            <a:xfrm>
              <a:off x="2844127" y="1736858"/>
              <a:ext cx="344446" cy="180703"/>
            </a:xfrm>
            <a:custGeom>
              <a:avLst/>
              <a:gdLst/>
              <a:ahLst/>
              <a:cxnLst/>
              <a:rect l="l" t="t" r="r" b="b"/>
              <a:pathLst>
                <a:path w="15853" h="6819" extrusionOk="0">
                  <a:moveTo>
                    <a:pt x="472" y="0"/>
                  </a:moveTo>
                  <a:cubicBezTo>
                    <a:pt x="290" y="0"/>
                    <a:pt x="1" y="252"/>
                    <a:pt x="18" y="444"/>
                  </a:cubicBezTo>
                  <a:cubicBezTo>
                    <a:pt x="89" y="1456"/>
                    <a:pt x="315" y="2456"/>
                    <a:pt x="768" y="3373"/>
                  </a:cubicBezTo>
                  <a:cubicBezTo>
                    <a:pt x="1161" y="4159"/>
                    <a:pt x="1708" y="4814"/>
                    <a:pt x="2387" y="5350"/>
                  </a:cubicBezTo>
                  <a:cubicBezTo>
                    <a:pt x="3542" y="6242"/>
                    <a:pt x="4947" y="6719"/>
                    <a:pt x="6387" y="6802"/>
                  </a:cubicBezTo>
                  <a:cubicBezTo>
                    <a:pt x="6561" y="6813"/>
                    <a:pt x="6734" y="6818"/>
                    <a:pt x="6907" y="6818"/>
                  </a:cubicBezTo>
                  <a:cubicBezTo>
                    <a:pt x="9801" y="6818"/>
                    <a:pt x="12628" y="5336"/>
                    <a:pt x="14448" y="3123"/>
                  </a:cubicBezTo>
                  <a:cubicBezTo>
                    <a:pt x="14996" y="2432"/>
                    <a:pt x="15460" y="1670"/>
                    <a:pt x="15793" y="849"/>
                  </a:cubicBezTo>
                  <a:cubicBezTo>
                    <a:pt x="15841" y="730"/>
                    <a:pt x="15853" y="527"/>
                    <a:pt x="15662" y="527"/>
                  </a:cubicBezTo>
                  <a:cubicBezTo>
                    <a:pt x="15484" y="527"/>
                    <a:pt x="15293" y="682"/>
                    <a:pt x="15234" y="849"/>
                  </a:cubicBezTo>
                  <a:cubicBezTo>
                    <a:pt x="14103" y="3611"/>
                    <a:pt x="11519" y="5540"/>
                    <a:pt x="8566" y="6076"/>
                  </a:cubicBezTo>
                  <a:cubicBezTo>
                    <a:pt x="8102" y="6159"/>
                    <a:pt x="7630" y="6201"/>
                    <a:pt x="7157" y="6201"/>
                  </a:cubicBezTo>
                  <a:cubicBezTo>
                    <a:pt x="6213" y="6201"/>
                    <a:pt x="5268" y="6032"/>
                    <a:pt x="4387" y="5683"/>
                  </a:cubicBezTo>
                  <a:cubicBezTo>
                    <a:pt x="3720" y="5409"/>
                    <a:pt x="3113" y="5028"/>
                    <a:pt x="2566" y="4552"/>
                  </a:cubicBezTo>
                  <a:cubicBezTo>
                    <a:pt x="1875" y="3933"/>
                    <a:pt x="1399" y="3171"/>
                    <a:pt x="1077" y="2313"/>
                  </a:cubicBezTo>
                  <a:cubicBezTo>
                    <a:pt x="815" y="1623"/>
                    <a:pt x="672" y="897"/>
                    <a:pt x="613" y="158"/>
                  </a:cubicBezTo>
                  <a:cubicBezTo>
                    <a:pt x="606" y="45"/>
                    <a:pt x="548" y="0"/>
                    <a:pt x="4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3" name="Google Shape;153;p16"/>
            <p:cNvSpPr/>
            <p:nvPr/>
          </p:nvSpPr>
          <p:spPr>
            <a:xfrm>
              <a:off x="3066464" y="1115804"/>
              <a:ext cx="344077" cy="507396"/>
            </a:xfrm>
            <a:custGeom>
              <a:avLst/>
              <a:gdLst/>
              <a:ahLst/>
              <a:cxnLst/>
              <a:rect l="l" t="t" r="r" b="b"/>
              <a:pathLst>
                <a:path w="15836" h="19147" extrusionOk="0">
                  <a:moveTo>
                    <a:pt x="2495" y="4072"/>
                  </a:moveTo>
                  <a:lnTo>
                    <a:pt x="2495" y="4072"/>
                  </a:lnTo>
                  <a:cubicBezTo>
                    <a:pt x="2495" y="4072"/>
                    <a:pt x="2491" y="4079"/>
                    <a:pt x="2480" y="4098"/>
                  </a:cubicBezTo>
                  <a:lnTo>
                    <a:pt x="2480" y="4098"/>
                  </a:lnTo>
                  <a:cubicBezTo>
                    <a:pt x="2488" y="4084"/>
                    <a:pt x="2495" y="4072"/>
                    <a:pt x="2495" y="4072"/>
                  </a:cubicBezTo>
                  <a:close/>
                  <a:moveTo>
                    <a:pt x="8522" y="1"/>
                  </a:moveTo>
                  <a:cubicBezTo>
                    <a:pt x="7980" y="1"/>
                    <a:pt x="7437" y="61"/>
                    <a:pt x="6906" y="175"/>
                  </a:cubicBezTo>
                  <a:cubicBezTo>
                    <a:pt x="5656" y="449"/>
                    <a:pt x="4525" y="1068"/>
                    <a:pt x="3572" y="1913"/>
                  </a:cubicBezTo>
                  <a:cubicBezTo>
                    <a:pt x="1607" y="3640"/>
                    <a:pt x="631" y="6259"/>
                    <a:pt x="322" y="8795"/>
                  </a:cubicBezTo>
                  <a:cubicBezTo>
                    <a:pt x="0" y="11486"/>
                    <a:pt x="429" y="14343"/>
                    <a:pt x="1691" y="16748"/>
                  </a:cubicBezTo>
                  <a:cubicBezTo>
                    <a:pt x="2143" y="17629"/>
                    <a:pt x="2762" y="18391"/>
                    <a:pt x="3441" y="19106"/>
                  </a:cubicBezTo>
                  <a:cubicBezTo>
                    <a:pt x="3469" y="19134"/>
                    <a:pt x="3503" y="19146"/>
                    <a:pt x="3540" y="19146"/>
                  </a:cubicBezTo>
                  <a:cubicBezTo>
                    <a:pt x="3721" y="19146"/>
                    <a:pt x="3965" y="18849"/>
                    <a:pt x="3846" y="18701"/>
                  </a:cubicBezTo>
                  <a:cubicBezTo>
                    <a:pt x="3405" y="18189"/>
                    <a:pt x="3060" y="17629"/>
                    <a:pt x="2727" y="17034"/>
                  </a:cubicBezTo>
                  <a:cubicBezTo>
                    <a:pt x="2405" y="16451"/>
                    <a:pt x="2108" y="15832"/>
                    <a:pt x="1869" y="15201"/>
                  </a:cubicBezTo>
                  <a:cubicBezTo>
                    <a:pt x="1393" y="13927"/>
                    <a:pt x="1096" y="12593"/>
                    <a:pt x="988" y="11236"/>
                  </a:cubicBezTo>
                  <a:cubicBezTo>
                    <a:pt x="893" y="9902"/>
                    <a:pt x="976" y="8569"/>
                    <a:pt x="1262" y="7271"/>
                  </a:cubicBezTo>
                  <a:cubicBezTo>
                    <a:pt x="1334" y="6949"/>
                    <a:pt x="1417" y="6640"/>
                    <a:pt x="1512" y="6330"/>
                  </a:cubicBezTo>
                  <a:cubicBezTo>
                    <a:pt x="1607" y="6009"/>
                    <a:pt x="1691" y="5747"/>
                    <a:pt x="1798" y="5485"/>
                  </a:cubicBezTo>
                  <a:cubicBezTo>
                    <a:pt x="1917" y="5187"/>
                    <a:pt x="2048" y="4902"/>
                    <a:pt x="2191" y="4628"/>
                  </a:cubicBezTo>
                  <a:cubicBezTo>
                    <a:pt x="2250" y="4485"/>
                    <a:pt x="2322" y="4366"/>
                    <a:pt x="2393" y="4235"/>
                  </a:cubicBezTo>
                  <a:cubicBezTo>
                    <a:pt x="2417" y="4199"/>
                    <a:pt x="2441" y="4163"/>
                    <a:pt x="2453" y="4140"/>
                  </a:cubicBezTo>
                  <a:cubicBezTo>
                    <a:pt x="2457" y="4135"/>
                    <a:pt x="2468" y="4118"/>
                    <a:pt x="2477" y="4102"/>
                  </a:cubicBezTo>
                  <a:lnTo>
                    <a:pt x="2477" y="4102"/>
                  </a:lnTo>
                  <a:cubicBezTo>
                    <a:pt x="2477" y="4103"/>
                    <a:pt x="2477" y="4103"/>
                    <a:pt x="2477" y="4104"/>
                  </a:cubicBezTo>
                  <a:cubicBezTo>
                    <a:pt x="2478" y="4102"/>
                    <a:pt x="2479" y="4100"/>
                    <a:pt x="2480" y="4098"/>
                  </a:cubicBezTo>
                  <a:lnTo>
                    <a:pt x="2480" y="4098"/>
                  </a:lnTo>
                  <a:cubicBezTo>
                    <a:pt x="2479" y="4099"/>
                    <a:pt x="2478" y="4101"/>
                    <a:pt x="2477" y="4102"/>
                  </a:cubicBezTo>
                  <a:lnTo>
                    <a:pt x="2477" y="4102"/>
                  </a:lnTo>
                  <a:cubicBezTo>
                    <a:pt x="2513" y="4031"/>
                    <a:pt x="2560" y="3960"/>
                    <a:pt x="2608" y="3890"/>
                  </a:cubicBezTo>
                  <a:cubicBezTo>
                    <a:pt x="2774" y="3628"/>
                    <a:pt x="2941" y="3390"/>
                    <a:pt x="3131" y="3151"/>
                  </a:cubicBezTo>
                  <a:cubicBezTo>
                    <a:pt x="3179" y="3092"/>
                    <a:pt x="3227" y="3044"/>
                    <a:pt x="3274" y="2985"/>
                  </a:cubicBezTo>
                  <a:lnTo>
                    <a:pt x="3274" y="2985"/>
                  </a:lnTo>
                  <a:cubicBezTo>
                    <a:pt x="3256" y="3006"/>
                    <a:pt x="3249" y="3014"/>
                    <a:pt x="3249" y="3014"/>
                  </a:cubicBezTo>
                  <a:cubicBezTo>
                    <a:pt x="3248" y="3014"/>
                    <a:pt x="3339" y="2908"/>
                    <a:pt x="3358" y="2889"/>
                  </a:cubicBezTo>
                  <a:cubicBezTo>
                    <a:pt x="3453" y="2770"/>
                    <a:pt x="3560" y="2663"/>
                    <a:pt x="3667" y="2556"/>
                  </a:cubicBezTo>
                  <a:cubicBezTo>
                    <a:pt x="3774" y="2461"/>
                    <a:pt x="3882" y="2366"/>
                    <a:pt x="3977" y="2270"/>
                  </a:cubicBezTo>
                  <a:cubicBezTo>
                    <a:pt x="3993" y="2262"/>
                    <a:pt x="4036" y="2222"/>
                    <a:pt x="4037" y="2222"/>
                  </a:cubicBezTo>
                  <a:lnTo>
                    <a:pt x="4037" y="2222"/>
                  </a:lnTo>
                  <a:cubicBezTo>
                    <a:pt x="4037" y="2222"/>
                    <a:pt x="4028" y="2231"/>
                    <a:pt x="4001" y="2258"/>
                  </a:cubicBezTo>
                  <a:cubicBezTo>
                    <a:pt x="4024" y="2235"/>
                    <a:pt x="4048" y="2211"/>
                    <a:pt x="4072" y="2187"/>
                  </a:cubicBezTo>
                  <a:cubicBezTo>
                    <a:pt x="4144" y="2139"/>
                    <a:pt x="4203" y="2080"/>
                    <a:pt x="4274" y="2032"/>
                  </a:cubicBezTo>
                  <a:cubicBezTo>
                    <a:pt x="4382" y="1949"/>
                    <a:pt x="4501" y="1866"/>
                    <a:pt x="4608" y="1794"/>
                  </a:cubicBezTo>
                  <a:cubicBezTo>
                    <a:pt x="4667" y="1746"/>
                    <a:pt x="4727" y="1711"/>
                    <a:pt x="4786" y="1675"/>
                  </a:cubicBezTo>
                  <a:cubicBezTo>
                    <a:pt x="4811" y="1667"/>
                    <a:pt x="4829" y="1654"/>
                    <a:pt x="4850" y="1638"/>
                  </a:cubicBezTo>
                  <a:lnTo>
                    <a:pt x="4850" y="1638"/>
                  </a:lnTo>
                  <a:cubicBezTo>
                    <a:pt x="4863" y="1633"/>
                    <a:pt x="4925" y="1600"/>
                    <a:pt x="4941" y="1592"/>
                  </a:cubicBezTo>
                  <a:cubicBezTo>
                    <a:pt x="5489" y="1270"/>
                    <a:pt x="5929" y="1104"/>
                    <a:pt x="6537" y="961"/>
                  </a:cubicBezTo>
                  <a:cubicBezTo>
                    <a:pt x="7046" y="838"/>
                    <a:pt x="7533" y="783"/>
                    <a:pt x="8056" y="783"/>
                  </a:cubicBezTo>
                  <a:cubicBezTo>
                    <a:pt x="8194" y="783"/>
                    <a:pt x="8334" y="787"/>
                    <a:pt x="8477" y="794"/>
                  </a:cubicBezTo>
                  <a:cubicBezTo>
                    <a:pt x="11704" y="937"/>
                    <a:pt x="14109" y="3711"/>
                    <a:pt x="14823" y="6699"/>
                  </a:cubicBezTo>
                  <a:cubicBezTo>
                    <a:pt x="14966" y="7307"/>
                    <a:pt x="15062" y="8128"/>
                    <a:pt x="15133" y="8747"/>
                  </a:cubicBezTo>
                  <a:lnTo>
                    <a:pt x="15633" y="8747"/>
                  </a:lnTo>
                  <a:cubicBezTo>
                    <a:pt x="15835" y="7223"/>
                    <a:pt x="15395" y="5259"/>
                    <a:pt x="14681" y="3913"/>
                  </a:cubicBezTo>
                  <a:cubicBezTo>
                    <a:pt x="13942" y="2508"/>
                    <a:pt x="12823" y="1342"/>
                    <a:pt x="11394" y="639"/>
                  </a:cubicBezTo>
                  <a:cubicBezTo>
                    <a:pt x="10495" y="201"/>
                    <a:pt x="9510" y="1"/>
                    <a:pt x="85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4" name="Google Shape;154;p16"/>
            <p:cNvSpPr/>
            <p:nvPr/>
          </p:nvSpPr>
          <p:spPr>
            <a:xfrm>
              <a:off x="2852514" y="915464"/>
              <a:ext cx="711684" cy="950502"/>
            </a:xfrm>
            <a:custGeom>
              <a:avLst/>
              <a:gdLst/>
              <a:ahLst/>
              <a:cxnLst/>
              <a:rect l="l" t="t" r="r" b="b"/>
              <a:pathLst>
                <a:path w="32755" h="35868" extrusionOk="0">
                  <a:moveTo>
                    <a:pt x="17550" y="0"/>
                  </a:moveTo>
                  <a:cubicBezTo>
                    <a:pt x="15271" y="0"/>
                    <a:pt x="12984" y="442"/>
                    <a:pt x="10895" y="1294"/>
                  </a:cubicBezTo>
                  <a:cubicBezTo>
                    <a:pt x="7740" y="2579"/>
                    <a:pt x="5013" y="4877"/>
                    <a:pt x="3227" y="7771"/>
                  </a:cubicBezTo>
                  <a:cubicBezTo>
                    <a:pt x="2346" y="9211"/>
                    <a:pt x="1703" y="10783"/>
                    <a:pt x="1215" y="12402"/>
                  </a:cubicBezTo>
                  <a:cubicBezTo>
                    <a:pt x="727" y="13998"/>
                    <a:pt x="429" y="15652"/>
                    <a:pt x="275" y="17307"/>
                  </a:cubicBezTo>
                  <a:cubicBezTo>
                    <a:pt x="1" y="20570"/>
                    <a:pt x="382" y="23904"/>
                    <a:pt x="1513" y="26975"/>
                  </a:cubicBezTo>
                  <a:cubicBezTo>
                    <a:pt x="2644" y="29999"/>
                    <a:pt x="4549" y="32714"/>
                    <a:pt x="7133" y="34667"/>
                  </a:cubicBezTo>
                  <a:cubicBezTo>
                    <a:pt x="7728" y="35119"/>
                    <a:pt x="8359" y="35500"/>
                    <a:pt x="9026" y="35845"/>
                  </a:cubicBezTo>
                  <a:cubicBezTo>
                    <a:pt x="9054" y="35860"/>
                    <a:pt x="9086" y="35867"/>
                    <a:pt x="9119" y="35867"/>
                  </a:cubicBezTo>
                  <a:cubicBezTo>
                    <a:pt x="9398" y="35867"/>
                    <a:pt x="9778" y="35372"/>
                    <a:pt x="9490" y="35191"/>
                  </a:cubicBezTo>
                  <a:cubicBezTo>
                    <a:pt x="8109" y="34333"/>
                    <a:pt x="6811" y="33309"/>
                    <a:pt x="5716" y="32107"/>
                  </a:cubicBezTo>
                  <a:cubicBezTo>
                    <a:pt x="4644" y="30940"/>
                    <a:pt x="3739" y="29618"/>
                    <a:pt x="3025" y="28202"/>
                  </a:cubicBezTo>
                  <a:cubicBezTo>
                    <a:pt x="1572" y="25308"/>
                    <a:pt x="906" y="22058"/>
                    <a:pt x="929" y="18831"/>
                  </a:cubicBezTo>
                  <a:cubicBezTo>
                    <a:pt x="953" y="15569"/>
                    <a:pt x="1668" y="12259"/>
                    <a:pt x="3061" y="9306"/>
                  </a:cubicBezTo>
                  <a:cubicBezTo>
                    <a:pt x="4454" y="6366"/>
                    <a:pt x="6799" y="3996"/>
                    <a:pt x="9692" y="2520"/>
                  </a:cubicBezTo>
                  <a:cubicBezTo>
                    <a:pt x="11985" y="1352"/>
                    <a:pt x="14552" y="795"/>
                    <a:pt x="17122" y="795"/>
                  </a:cubicBezTo>
                  <a:cubicBezTo>
                    <a:pt x="18143" y="795"/>
                    <a:pt x="19165" y="883"/>
                    <a:pt x="20170" y="1055"/>
                  </a:cubicBezTo>
                  <a:cubicBezTo>
                    <a:pt x="23349" y="1615"/>
                    <a:pt x="26254" y="3353"/>
                    <a:pt x="28326" y="5818"/>
                  </a:cubicBezTo>
                  <a:cubicBezTo>
                    <a:pt x="29397" y="7092"/>
                    <a:pt x="30231" y="8556"/>
                    <a:pt x="30790" y="10116"/>
                  </a:cubicBezTo>
                  <a:cubicBezTo>
                    <a:pt x="31386" y="11795"/>
                    <a:pt x="31612" y="13569"/>
                    <a:pt x="31576" y="15355"/>
                  </a:cubicBezTo>
                  <a:cubicBezTo>
                    <a:pt x="31564" y="15617"/>
                    <a:pt x="31540" y="16022"/>
                    <a:pt x="31528" y="16295"/>
                  </a:cubicBezTo>
                  <a:lnTo>
                    <a:pt x="32457" y="16307"/>
                  </a:lnTo>
                  <a:cubicBezTo>
                    <a:pt x="32755" y="12759"/>
                    <a:pt x="31683" y="8687"/>
                    <a:pt x="29564" y="5830"/>
                  </a:cubicBezTo>
                  <a:cubicBezTo>
                    <a:pt x="27635" y="3222"/>
                    <a:pt x="24789" y="1294"/>
                    <a:pt x="21646" y="496"/>
                  </a:cubicBezTo>
                  <a:cubicBezTo>
                    <a:pt x="20315" y="163"/>
                    <a:pt x="18934" y="0"/>
                    <a:pt x="175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5" name="Google Shape;155;p16"/>
            <p:cNvSpPr/>
            <p:nvPr/>
          </p:nvSpPr>
          <p:spPr>
            <a:xfrm>
              <a:off x="3346945" y="1122615"/>
              <a:ext cx="98512" cy="225011"/>
            </a:xfrm>
            <a:custGeom>
              <a:avLst/>
              <a:gdLst/>
              <a:ahLst/>
              <a:cxnLst/>
              <a:rect l="l" t="t" r="r" b="b"/>
              <a:pathLst>
                <a:path w="4534" h="8491" extrusionOk="0">
                  <a:moveTo>
                    <a:pt x="388" y="0"/>
                  </a:moveTo>
                  <a:cubicBezTo>
                    <a:pt x="235" y="0"/>
                    <a:pt x="1" y="285"/>
                    <a:pt x="128" y="370"/>
                  </a:cubicBezTo>
                  <a:cubicBezTo>
                    <a:pt x="1402" y="1192"/>
                    <a:pt x="2331" y="2371"/>
                    <a:pt x="2926" y="3752"/>
                  </a:cubicBezTo>
                  <a:cubicBezTo>
                    <a:pt x="3212" y="4418"/>
                    <a:pt x="3403" y="5121"/>
                    <a:pt x="3557" y="5835"/>
                  </a:cubicBezTo>
                  <a:cubicBezTo>
                    <a:pt x="3629" y="6204"/>
                    <a:pt x="3688" y="6573"/>
                    <a:pt x="3736" y="6954"/>
                  </a:cubicBezTo>
                  <a:cubicBezTo>
                    <a:pt x="3772" y="7335"/>
                    <a:pt x="3796" y="8109"/>
                    <a:pt x="3855" y="8490"/>
                  </a:cubicBezTo>
                  <a:lnTo>
                    <a:pt x="4534" y="8490"/>
                  </a:lnTo>
                  <a:cubicBezTo>
                    <a:pt x="4522" y="8109"/>
                    <a:pt x="4367" y="7050"/>
                    <a:pt x="4308" y="6681"/>
                  </a:cubicBezTo>
                  <a:cubicBezTo>
                    <a:pt x="4248" y="6300"/>
                    <a:pt x="4189" y="5930"/>
                    <a:pt x="4105" y="5549"/>
                  </a:cubicBezTo>
                  <a:cubicBezTo>
                    <a:pt x="3962" y="4811"/>
                    <a:pt x="3748" y="4085"/>
                    <a:pt x="3450" y="3383"/>
                  </a:cubicBezTo>
                  <a:cubicBezTo>
                    <a:pt x="2831" y="1942"/>
                    <a:pt x="1795" y="787"/>
                    <a:pt x="438" y="13"/>
                  </a:cubicBezTo>
                  <a:cubicBezTo>
                    <a:pt x="423" y="4"/>
                    <a:pt x="406" y="0"/>
                    <a:pt x="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6" name="Google Shape;156;p16"/>
            <p:cNvSpPr/>
            <p:nvPr/>
          </p:nvSpPr>
          <p:spPr>
            <a:xfrm>
              <a:off x="2903921" y="1514576"/>
              <a:ext cx="204956" cy="316622"/>
            </a:xfrm>
            <a:custGeom>
              <a:avLst/>
              <a:gdLst/>
              <a:ahLst/>
              <a:cxnLst/>
              <a:rect l="l" t="t" r="r" b="b"/>
              <a:pathLst>
                <a:path w="9433" h="11948" extrusionOk="0">
                  <a:moveTo>
                    <a:pt x="386" y="1"/>
                  </a:moveTo>
                  <a:cubicBezTo>
                    <a:pt x="242" y="1"/>
                    <a:pt x="1" y="239"/>
                    <a:pt x="28" y="403"/>
                  </a:cubicBezTo>
                  <a:cubicBezTo>
                    <a:pt x="885" y="4296"/>
                    <a:pt x="3588" y="7332"/>
                    <a:pt x="6433" y="9963"/>
                  </a:cubicBezTo>
                  <a:cubicBezTo>
                    <a:pt x="7148" y="10630"/>
                    <a:pt x="7874" y="11309"/>
                    <a:pt x="8648" y="11904"/>
                  </a:cubicBezTo>
                  <a:cubicBezTo>
                    <a:pt x="8689" y="11934"/>
                    <a:pt x="8736" y="11947"/>
                    <a:pt x="8785" y="11947"/>
                  </a:cubicBezTo>
                  <a:cubicBezTo>
                    <a:pt x="9067" y="11947"/>
                    <a:pt x="9432" y="11515"/>
                    <a:pt x="9219" y="11332"/>
                  </a:cubicBezTo>
                  <a:cubicBezTo>
                    <a:pt x="8862" y="11035"/>
                    <a:pt x="8493" y="10749"/>
                    <a:pt x="8124" y="10451"/>
                  </a:cubicBezTo>
                  <a:cubicBezTo>
                    <a:pt x="7755" y="10154"/>
                    <a:pt x="7386" y="9844"/>
                    <a:pt x="7029" y="9535"/>
                  </a:cubicBezTo>
                  <a:cubicBezTo>
                    <a:pt x="6291" y="8892"/>
                    <a:pt x="5576" y="8225"/>
                    <a:pt x="4909" y="7511"/>
                  </a:cubicBezTo>
                  <a:cubicBezTo>
                    <a:pt x="3576" y="6094"/>
                    <a:pt x="2361" y="4534"/>
                    <a:pt x="1504" y="2784"/>
                  </a:cubicBezTo>
                  <a:cubicBezTo>
                    <a:pt x="1076" y="1915"/>
                    <a:pt x="718" y="1022"/>
                    <a:pt x="480" y="81"/>
                  </a:cubicBezTo>
                  <a:cubicBezTo>
                    <a:pt x="466" y="24"/>
                    <a:pt x="431" y="1"/>
                    <a:pt x="3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7" name="Google Shape;157;p16"/>
            <p:cNvSpPr/>
            <p:nvPr/>
          </p:nvSpPr>
          <p:spPr>
            <a:xfrm>
              <a:off x="4008352" y="936134"/>
              <a:ext cx="681679" cy="911256"/>
            </a:xfrm>
            <a:custGeom>
              <a:avLst/>
              <a:gdLst/>
              <a:ahLst/>
              <a:cxnLst/>
              <a:rect l="l" t="t" r="r" b="b"/>
              <a:pathLst>
                <a:path w="31374" h="34387" extrusionOk="0">
                  <a:moveTo>
                    <a:pt x="16702" y="1"/>
                  </a:moveTo>
                  <a:cubicBezTo>
                    <a:pt x="12472" y="1"/>
                    <a:pt x="8215" y="1624"/>
                    <a:pt x="5299" y="4681"/>
                  </a:cubicBezTo>
                  <a:cubicBezTo>
                    <a:pt x="1370" y="8788"/>
                    <a:pt x="1" y="15170"/>
                    <a:pt x="644" y="20695"/>
                  </a:cubicBezTo>
                  <a:cubicBezTo>
                    <a:pt x="965" y="23445"/>
                    <a:pt x="1799" y="26183"/>
                    <a:pt x="3227" y="28565"/>
                  </a:cubicBezTo>
                  <a:cubicBezTo>
                    <a:pt x="4680" y="30970"/>
                    <a:pt x="6692" y="32887"/>
                    <a:pt x="9038" y="34387"/>
                  </a:cubicBezTo>
                  <a:cubicBezTo>
                    <a:pt x="9514" y="34208"/>
                    <a:pt x="9954" y="33982"/>
                    <a:pt x="10383" y="33708"/>
                  </a:cubicBezTo>
                  <a:cubicBezTo>
                    <a:pt x="10383" y="33708"/>
                    <a:pt x="11288" y="33625"/>
                    <a:pt x="11062" y="33196"/>
                  </a:cubicBezTo>
                  <a:cubicBezTo>
                    <a:pt x="11490" y="32839"/>
                    <a:pt x="11883" y="32422"/>
                    <a:pt x="12205" y="31958"/>
                  </a:cubicBezTo>
                  <a:cubicBezTo>
                    <a:pt x="13372" y="30255"/>
                    <a:pt x="13848" y="27767"/>
                    <a:pt x="12788" y="25910"/>
                  </a:cubicBezTo>
                  <a:cubicBezTo>
                    <a:pt x="12764" y="25874"/>
                    <a:pt x="12764" y="25838"/>
                    <a:pt x="12776" y="25791"/>
                  </a:cubicBezTo>
                  <a:cubicBezTo>
                    <a:pt x="10728" y="23600"/>
                    <a:pt x="9728" y="20790"/>
                    <a:pt x="9633" y="17801"/>
                  </a:cubicBezTo>
                  <a:cubicBezTo>
                    <a:pt x="9502" y="13658"/>
                    <a:pt x="11145" y="8824"/>
                    <a:pt x="15324" y="7241"/>
                  </a:cubicBezTo>
                  <a:cubicBezTo>
                    <a:pt x="16148" y="6926"/>
                    <a:pt x="17022" y="6768"/>
                    <a:pt x="17892" y="6768"/>
                  </a:cubicBezTo>
                  <a:cubicBezTo>
                    <a:pt x="19461" y="6768"/>
                    <a:pt x="21016" y="7282"/>
                    <a:pt x="22242" y="8324"/>
                  </a:cubicBezTo>
                  <a:cubicBezTo>
                    <a:pt x="24087" y="9908"/>
                    <a:pt x="25028" y="13075"/>
                    <a:pt x="24778" y="15527"/>
                  </a:cubicBezTo>
                  <a:cubicBezTo>
                    <a:pt x="25135" y="15527"/>
                    <a:pt x="30719" y="15515"/>
                    <a:pt x="31088" y="15515"/>
                  </a:cubicBezTo>
                  <a:cubicBezTo>
                    <a:pt x="31088" y="15456"/>
                    <a:pt x="31267" y="14837"/>
                    <a:pt x="31267" y="14789"/>
                  </a:cubicBezTo>
                  <a:cubicBezTo>
                    <a:pt x="31374" y="11717"/>
                    <a:pt x="30469" y="8646"/>
                    <a:pt x="28695" y="6110"/>
                  </a:cubicBezTo>
                  <a:cubicBezTo>
                    <a:pt x="27076" y="3812"/>
                    <a:pt x="24813" y="1954"/>
                    <a:pt x="22170" y="966"/>
                  </a:cubicBezTo>
                  <a:cubicBezTo>
                    <a:pt x="20431" y="317"/>
                    <a:pt x="18569" y="1"/>
                    <a:pt x="167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8" name="Google Shape;158;p16"/>
            <p:cNvSpPr/>
            <p:nvPr/>
          </p:nvSpPr>
          <p:spPr>
            <a:xfrm>
              <a:off x="4031122" y="1665944"/>
              <a:ext cx="154461" cy="196603"/>
            </a:xfrm>
            <a:custGeom>
              <a:avLst/>
              <a:gdLst/>
              <a:ahLst/>
              <a:cxnLst/>
              <a:rect l="l" t="t" r="r" b="b"/>
              <a:pathLst>
                <a:path w="7109" h="7419" extrusionOk="0">
                  <a:moveTo>
                    <a:pt x="667" y="1"/>
                  </a:moveTo>
                  <a:lnTo>
                    <a:pt x="608" y="179"/>
                  </a:lnTo>
                  <a:cubicBezTo>
                    <a:pt x="1" y="2096"/>
                    <a:pt x="179" y="4704"/>
                    <a:pt x="1929" y="6168"/>
                  </a:cubicBezTo>
                  <a:cubicBezTo>
                    <a:pt x="2894" y="6978"/>
                    <a:pt x="4168" y="7418"/>
                    <a:pt x="5525" y="7418"/>
                  </a:cubicBezTo>
                  <a:cubicBezTo>
                    <a:pt x="5954" y="7418"/>
                    <a:pt x="6382" y="7371"/>
                    <a:pt x="6811" y="7287"/>
                  </a:cubicBezTo>
                  <a:cubicBezTo>
                    <a:pt x="6835" y="7275"/>
                    <a:pt x="6847" y="7275"/>
                    <a:pt x="6870" y="7264"/>
                  </a:cubicBezTo>
                  <a:cubicBezTo>
                    <a:pt x="6894" y="7264"/>
                    <a:pt x="6918" y="7264"/>
                    <a:pt x="6930" y="7252"/>
                  </a:cubicBezTo>
                  <a:lnTo>
                    <a:pt x="7109" y="7204"/>
                  </a:lnTo>
                  <a:lnTo>
                    <a:pt x="6954" y="7121"/>
                  </a:lnTo>
                  <a:cubicBezTo>
                    <a:pt x="5620" y="6347"/>
                    <a:pt x="4442" y="5370"/>
                    <a:pt x="3430" y="4239"/>
                  </a:cubicBezTo>
                  <a:cubicBezTo>
                    <a:pt x="2370" y="3061"/>
                    <a:pt x="1465" y="1691"/>
                    <a:pt x="739" y="167"/>
                  </a:cubicBez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9" name="Google Shape;159;p16"/>
            <p:cNvSpPr/>
            <p:nvPr/>
          </p:nvSpPr>
          <p:spPr>
            <a:xfrm>
              <a:off x="4028797" y="1009407"/>
              <a:ext cx="211713" cy="431844"/>
            </a:xfrm>
            <a:custGeom>
              <a:avLst/>
              <a:gdLst/>
              <a:ahLst/>
              <a:cxnLst/>
              <a:rect l="l" t="t" r="r" b="b"/>
              <a:pathLst>
                <a:path w="9744" h="16296" extrusionOk="0">
                  <a:moveTo>
                    <a:pt x="9189" y="1"/>
                  </a:moveTo>
                  <a:cubicBezTo>
                    <a:pt x="9089" y="1"/>
                    <a:pt x="8960" y="33"/>
                    <a:pt x="8799" y="106"/>
                  </a:cubicBezTo>
                  <a:cubicBezTo>
                    <a:pt x="5894" y="1440"/>
                    <a:pt x="3798" y="3880"/>
                    <a:pt x="2405" y="6714"/>
                  </a:cubicBezTo>
                  <a:cubicBezTo>
                    <a:pt x="1191" y="9143"/>
                    <a:pt x="0" y="13358"/>
                    <a:pt x="953" y="16001"/>
                  </a:cubicBezTo>
                  <a:cubicBezTo>
                    <a:pt x="1027" y="16212"/>
                    <a:pt x="1155" y="16295"/>
                    <a:pt x="1307" y="16295"/>
                  </a:cubicBezTo>
                  <a:cubicBezTo>
                    <a:pt x="1763" y="16295"/>
                    <a:pt x="2435" y="15543"/>
                    <a:pt x="2525" y="15239"/>
                  </a:cubicBezTo>
                  <a:cubicBezTo>
                    <a:pt x="3167" y="12977"/>
                    <a:pt x="3013" y="10572"/>
                    <a:pt x="3668" y="8286"/>
                  </a:cubicBezTo>
                  <a:cubicBezTo>
                    <a:pt x="4525" y="5250"/>
                    <a:pt x="6656" y="3237"/>
                    <a:pt x="9013" y="1320"/>
                  </a:cubicBezTo>
                  <a:cubicBezTo>
                    <a:pt x="9447" y="968"/>
                    <a:pt x="9744" y="1"/>
                    <a:pt x="9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0" name="Google Shape;160;p16"/>
            <p:cNvSpPr/>
            <p:nvPr/>
          </p:nvSpPr>
          <p:spPr>
            <a:xfrm>
              <a:off x="4019998" y="1610400"/>
              <a:ext cx="291301" cy="267147"/>
            </a:xfrm>
            <a:custGeom>
              <a:avLst/>
              <a:gdLst/>
              <a:ahLst/>
              <a:cxnLst/>
              <a:rect l="l" t="t" r="r" b="b"/>
              <a:pathLst>
                <a:path w="13407" h="10081" extrusionOk="0">
                  <a:moveTo>
                    <a:pt x="12631" y="1"/>
                  </a:moveTo>
                  <a:cubicBezTo>
                    <a:pt x="12431" y="1"/>
                    <a:pt x="12160" y="288"/>
                    <a:pt x="12252" y="454"/>
                  </a:cubicBezTo>
                  <a:cubicBezTo>
                    <a:pt x="13074" y="1835"/>
                    <a:pt x="12966" y="3716"/>
                    <a:pt x="12395" y="5157"/>
                  </a:cubicBezTo>
                  <a:cubicBezTo>
                    <a:pt x="12145" y="5800"/>
                    <a:pt x="11835" y="6335"/>
                    <a:pt x="11407" y="6871"/>
                  </a:cubicBezTo>
                  <a:cubicBezTo>
                    <a:pt x="11312" y="6990"/>
                    <a:pt x="11264" y="7050"/>
                    <a:pt x="11133" y="7193"/>
                  </a:cubicBezTo>
                  <a:cubicBezTo>
                    <a:pt x="11014" y="7312"/>
                    <a:pt x="10895" y="7443"/>
                    <a:pt x="10764" y="7562"/>
                  </a:cubicBezTo>
                  <a:cubicBezTo>
                    <a:pt x="10538" y="7776"/>
                    <a:pt x="10335" y="7943"/>
                    <a:pt x="10038" y="8145"/>
                  </a:cubicBezTo>
                  <a:cubicBezTo>
                    <a:pt x="9037" y="8848"/>
                    <a:pt x="7799" y="9324"/>
                    <a:pt x="6525" y="9431"/>
                  </a:cubicBezTo>
                  <a:cubicBezTo>
                    <a:pt x="6359" y="9444"/>
                    <a:pt x="6192" y="9450"/>
                    <a:pt x="6025" y="9450"/>
                  </a:cubicBezTo>
                  <a:cubicBezTo>
                    <a:pt x="4958" y="9450"/>
                    <a:pt x="3883" y="9183"/>
                    <a:pt x="2977" y="8586"/>
                  </a:cubicBezTo>
                  <a:cubicBezTo>
                    <a:pt x="2513" y="8288"/>
                    <a:pt x="2096" y="7895"/>
                    <a:pt x="1775" y="7443"/>
                  </a:cubicBezTo>
                  <a:cubicBezTo>
                    <a:pt x="1394" y="6907"/>
                    <a:pt x="1155" y="6264"/>
                    <a:pt x="1013" y="5621"/>
                  </a:cubicBezTo>
                  <a:cubicBezTo>
                    <a:pt x="679" y="4168"/>
                    <a:pt x="894" y="2585"/>
                    <a:pt x="1596" y="1275"/>
                  </a:cubicBezTo>
                  <a:cubicBezTo>
                    <a:pt x="1656" y="1156"/>
                    <a:pt x="1644" y="978"/>
                    <a:pt x="1477" y="966"/>
                  </a:cubicBezTo>
                  <a:cubicBezTo>
                    <a:pt x="1298" y="966"/>
                    <a:pt x="1144" y="1120"/>
                    <a:pt x="1072" y="1263"/>
                  </a:cubicBezTo>
                  <a:cubicBezTo>
                    <a:pt x="191" y="2930"/>
                    <a:pt x="1" y="4966"/>
                    <a:pt x="632" y="6740"/>
                  </a:cubicBezTo>
                  <a:cubicBezTo>
                    <a:pt x="894" y="7478"/>
                    <a:pt x="1322" y="8157"/>
                    <a:pt x="1917" y="8681"/>
                  </a:cubicBezTo>
                  <a:cubicBezTo>
                    <a:pt x="2394" y="9109"/>
                    <a:pt x="2953" y="9443"/>
                    <a:pt x="3549" y="9669"/>
                  </a:cubicBezTo>
                  <a:cubicBezTo>
                    <a:pt x="4259" y="9952"/>
                    <a:pt x="5002" y="10080"/>
                    <a:pt x="5748" y="10080"/>
                  </a:cubicBezTo>
                  <a:cubicBezTo>
                    <a:pt x="7639" y="10080"/>
                    <a:pt x="9542" y="9252"/>
                    <a:pt x="10942" y="8014"/>
                  </a:cubicBezTo>
                  <a:cubicBezTo>
                    <a:pt x="11954" y="7133"/>
                    <a:pt x="12728" y="5978"/>
                    <a:pt x="13121" y="4692"/>
                  </a:cubicBezTo>
                  <a:cubicBezTo>
                    <a:pt x="13312" y="4037"/>
                    <a:pt x="13407" y="3347"/>
                    <a:pt x="13407" y="2668"/>
                  </a:cubicBezTo>
                  <a:cubicBezTo>
                    <a:pt x="13407" y="1775"/>
                    <a:pt x="13252" y="858"/>
                    <a:pt x="12776" y="85"/>
                  </a:cubicBezTo>
                  <a:cubicBezTo>
                    <a:pt x="12741" y="25"/>
                    <a:pt x="12689" y="1"/>
                    <a:pt x="126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1" name="Google Shape;161;p16"/>
            <p:cNvSpPr/>
            <p:nvPr/>
          </p:nvSpPr>
          <p:spPr>
            <a:xfrm>
              <a:off x="3990579" y="1736858"/>
              <a:ext cx="344272" cy="180703"/>
            </a:xfrm>
            <a:custGeom>
              <a:avLst/>
              <a:gdLst/>
              <a:ahLst/>
              <a:cxnLst/>
              <a:rect l="l" t="t" r="r" b="b"/>
              <a:pathLst>
                <a:path w="15845" h="6819" extrusionOk="0">
                  <a:moveTo>
                    <a:pt x="475" y="0"/>
                  </a:moveTo>
                  <a:cubicBezTo>
                    <a:pt x="292" y="0"/>
                    <a:pt x="1" y="252"/>
                    <a:pt x="9" y="444"/>
                  </a:cubicBezTo>
                  <a:cubicBezTo>
                    <a:pt x="81" y="1456"/>
                    <a:pt x="319" y="2456"/>
                    <a:pt x="771" y="3373"/>
                  </a:cubicBezTo>
                  <a:cubicBezTo>
                    <a:pt x="1152" y="4159"/>
                    <a:pt x="1700" y="4814"/>
                    <a:pt x="2390" y="5350"/>
                  </a:cubicBezTo>
                  <a:cubicBezTo>
                    <a:pt x="3533" y="6242"/>
                    <a:pt x="4938" y="6719"/>
                    <a:pt x="6391" y="6802"/>
                  </a:cubicBezTo>
                  <a:cubicBezTo>
                    <a:pt x="6564" y="6813"/>
                    <a:pt x="6737" y="6818"/>
                    <a:pt x="6910" y="6818"/>
                  </a:cubicBezTo>
                  <a:cubicBezTo>
                    <a:pt x="9803" y="6818"/>
                    <a:pt x="12619" y="5336"/>
                    <a:pt x="14440" y="3123"/>
                  </a:cubicBezTo>
                  <a:cubicBezTo>
                    <a:pt x="14999" y="2432"/>
                    <a:pt x="15452" y="1670"/>
                    <a:pt x="15785" y="849"/>
                  </a:cubicBezTo>
                  <a:cubicBezTo>
                    <a:pt x="15833" y="730"/>
                    <a:pt x="15844" y="527"/>
                    <a:pt x="15654" y="527"/>
                  </a:cubicBezTo>
                  <a:cubicBezTo>
                    <a:pt x="15487" y="527"/>
                    <a:pt x="15297" y="682"/>
                    <a:pt x="15225" y="849"/>
                  </a:cubicBezTo>
                  <a:cubicBezTo>
                    <a:pt x="14094" y="3611"/>
                    <a:pt x="11511" y="5540"/>
                    <a:pt x="8558" y="6076"/>
                  </a:cubicBezTo>
                  <a:cubicBezTo>
                    <a:pt x="8094" y="6159"/>
                    <a:pt x="7621" y="6201"/>
                    <a:pt x="7149" y="6201"/>
                  </a:cubicBezTo>
                  <a:cubicBezTo>
                    <a:pt x="6204" y="6201"/>
                    <a:pt x="5260" y="6032"/>
                    <a:pt x="4379" y="5683"/>
                  </a:cubicBezTo>
                  <a:cubicBezTo>
                    <a:pt x="3712" y="5409"/>
                    <a:pt x="3105" y="5028"/>
                    <a:pt x="2569" y="4552"/>
                  </a:cubicBezTo>
                  <a:cubicBezTo>
                    <a:pt x="1878" y="3933"/>
                    <a:pt x="1390" y="3171"/>
                    <a:pt x="1069" y="2313"/>
                  </a:cubicBezTo>
                  <a:cubicBezTo>
                    <a:pt x="807" y="1623"/>
                    <a:pt x="664" y="897"/>
                    <a:pt x="616" y="158"/>
                  </a:cubicBezTo>
                  <a:cubicBezTo>
                    <a:pt x="609" y="45"/>
                    <a:pt x="552" y="0"/>
                    <a:pt x="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2" name="Google Shape;162;p16"/>
            <p:cNvSpPr/>
            <p:nvPr/>
          </p:nvSpPr>
          <p:spPr>
            <a:xfrm>
              <a:off x="4212720" y="1115804"/>
              <a:ext cx="344098" cy="507396"/>
            </a:xfrm>
            <a:custGeom>
              <a:avLst/>
              <a:gdLst/>
              <a:ahLst/>
              <a:cxnLst/>
              <a:rect l="l" t="t" r="r" b="b"/>
              <a:pathLst>
                <a:path w="15837" h="19147" extrusionOk="0">
                  <a:moveTo>
                    <a:pt x="8526" y="1"/>
                  </a:moveTo>
                  <a:cubicBezTo>
                    <a:pt x="7982" y="1"/>
                    <a:pt x="7438" y="61"/>
                    <a:pt x="6906" y="175"/>
                  </a:cubicBezTo>
                  <a:cubicBezTo>
                    <a:pt x="5656" y="449"/>
                    <a:pt x="4525" y="1068"/>
                    <a:pt x="3573" y="1913"/>
                  </a:cubicBezTo>
                  <a:cubicBezTo>
                    <a:pt x="1620" y="3640"/>
                    <a:pt x="632" y="6259"/>
                    <a:pt x="322" y="8795"/>
                  </a:cubicBezTo>
                  <a:cubicBezTo>
                    <a:pt x="1" y="11486"/>
                    <a:pt x="429" y="14343"/>
                    <a:pt x="1691" y="16748"/>
                  </a:cubicBezTo>
                  <a:cubicBezTo>
                    <a:pt x="2156" y="17629"/>
                    <a:pt x="2763" y="18391"/>
                    <a:pt x="3454" y="19106"/>
                  </a:cubicBezTo>
                  <a:cubicBezTo>
                    <a:pt x="3480" y="19134"/>
                    <a:pt x="3512" y="19146"/>
                    <a:pt x="3548" y="19146"/>
                  </a:cubicBezTo>
                  <a:cubicBezTo>
                    <a:pt x="3725" y="19146"/>
                    <a:pt x="3975" y="18849"/>
                    <a:pt x="3846" y="18701"/>
                  </a:cubicBezTo>
                  <a:cubicBezTo>
                    <a:pt x="3406" y="18189"/>
                    <a:pt x="3061" y="17629"/>
                    <a:pt x="2739" y="17034"/>
                  </a:cubicBezTo>
                  <a:cubicBezTo>
                    <a:pt x="2406" y="16451"/>
                    <a:pt x="2120" y="15832"/>
                    <a:pt x="1870" y="15201"/>
                  </a:cubicBezTo>
                  <a:cubicBezTo>
                    <a:pt x="1394" y="13927"/>
                    <a:pt x="1096" y="12593"/>
                    <a:pt x="1001" y="11236"/>
                  </a:cubicBezTo>
                  <a:cubicBezTo>
                    <a:pt x="894" y="9902"/>
                    <a:pt x="977" y="8569"/>
                    <a:pt x="1263" y="7271"/>
                  </a:cubicBezTo>
                  <a:cubicBezTo>
                    <a:pt x="1334" y="6949"/>
                    <a:pt x="1418" y="6640"/>
                    <a:pt x="1513" y="6330"/>
                  </a:cubicBezTo>
                  <a:cubicBezTo>
                    <a:pt x="1608" y="6009"/>
                    <a:pt x="1703" y="5747"/>
                    <a:pt x="1810" y="5485"/>
                  </a:cubicBezTo>
                  <a:cubicBezTo>
                    <a:pt x="1918" y="5187"/>
                    <a:pt x="2049" y="4902"/>
                    <a:pt x="2191" y="4628"/>
                  </a:cubicBezTo>
                  <a:cubicBezTo>
                    <a:pt x="2263" y="4485"/>
                    <a:pt x="2334" y="4366"/>
                    <a:pt x="2406" y="4235"/>
                  </a:cubicBezTo>
                  <a:cubicBezTo>
                    <a:pt x="2418" y="4199"/>
                    <a:pt x="2442" y="4163"/>
                    <a:pt x="2453" y="4140"/>
                  </a:cubicBezTo>
                  <a:cubicBezTo>
                    <a:pt x="2458" y="4135"/>
                    <a:pt x="2471" y="4115"/>
                    <a:pt x="2481" y="4098"/>
                  </a:cubicBezTo>
                  <a:lnTo>
                    <a:pt x="2481" y="4098"/>
                  </a:lnTo>
                  <a:cubicBezTo>
                    <a:pt x="2480" y="4100"/>
                    <a:pt x="2478" y="4102"/>
                    <a:pt x="2477" y="4104"/>
                  </a:cubicBezTo>
                  <a:cubicBezTo>
                    <a:pt x="2525" y="4032"/>
                    <a:pt x="2561" y="3961"/>
                    <a:pt x="2608" y="3890"/>
                  </a:cubicBezTo>
                  <a:cubicBezTo>
                    <a:pt x="2775" y="3628"/>
                    <a:pt x="2953" y="3390"/>
                    <a:pt x="3132" y="3151"/>
                  </a:cubicBezTo>
                  <a:cubicBezTo>
                    <a:pt x="3180" y="3092"/>
                    <a:pt x="3227" y="3044"/>
                    <a:pt x="3275" y="2985"/>
                  </a:cubicBezTo>
                  <a:lnTo>
                    <a:pt x="3275" y="2985"/>
                  </a:lnTo>
                  <a:cubicBezTo>
                    <a:pt x="3257" y="3006"/>
                    <a:pt x="3249" y="3014"/>
                    <a:pt x="3249" y="3014"/>
                  </a:cubicBezTo>
                  <a:cubicBezTo>
                    <a:pt x="3248" y="3014"/>
                    <a:pt x="3340" y="2908"/>
                    <a:pt x="3358" y="2889"/>
                  </a:cubicBezTo>
                  <a:cubicBezTo>
                    <a:pt x="3465" y="2770"/>
                    <a:pt x="3573" y="2663"/>
                    <a:pt x="3680" y="2556"/>
                  </a:cubicBezTo>
                  <a:cubicBezTo>
                    <a:pt x="3775" y="2461"/>
                    <a:pt x="3882" y="2366"/>
                    <a:pt x="3989" y="2270"/>
                  </a:cubicBezTo>
                  <a:cubicBezTo>
                    <a:pt x="3997" y="2262"/>
                    <a:pt x="4043" y="2222"/>
                    <a:pt x="4043" y="2222"/>
                  </a:cubicBezTo>
                  <a:lnTo>
                    <a:pt x="4043" y="2222"/>
                  </a:lnTo>
                  <a:cubicBezTo>
                    <a:pt x="4043" y="2222"/>
                    <a:pt x="4032" y="2231"/>
                    <a:pt x="4001" y="2258"/>
                  </a:cubicBezTo>
                  <a:cubicBezTo>
                    <a:pt x="4025" y="2235"/>
                    <a:pt x="4049" y="2211"/>
                    <a:pt x="4085" y="2187"/>
                  </a:cubicBezTo>
                  <a:cubicBezTo>
                    <a:pt x="4144" y="2139"/>
                    <a:pt x="4204" y="2080"/>
                    <a:pt x="4275" y="2032"/>
                  </a:cubicBezTo>
                  <a:cubicBezTo>
                    <a:pt x="4382" y="1949"/>
                    <a:pt x="4501" y="1866"/>
                    <a:pt x="4620" y="1794"/>
                  </a:cubicBezTo>
                  <a:cubicBezTo>
                    <a:pt x="4680" y="1746"/>
                    <a:pt x="4739" y="1711"/>
                    <a:pt x="4799" y="1675"/>
                  </a:cubicBezTo>
                  <a:cubicBezTo>
                    <a:pt x="4817" y="1666"/>
                    <a:pt x="4842" y="1650"/>
                    <a:pt x="4864" y="1632"/>
                  </a:cubicBezTo>
                  <a:lnTo>
                    <a:pt x="4864" y="1632"/>
                  </a:lnTo>
                  <a:cubicBezTo>
                    <a:pt x="4887" y="1621"/>
                    <a:pt x="4929" y="1598"/>
                    <a:pt x="4942" y="1592"/>
                  </a:cubicBezTo>
                  <a:cubicBezTo>
                    <a:pt x="5501" y="1270"/>
                    <a:pt x="5942" y="1104"/>
                    <a:pt x="6537" y="961"/>
                  </a:cubicBezTo>
                  <a:cubicBezTo>
                    <a:pt x="7046" y="838"/>
                    <a:pt x="7533" y="783"/>
                    <a:pt x="8057" y="783"/>
                  </a:cubicBezTo>
                  <a:cubicBezTo>
                    <a:pt x="8194" y="783"/>
                    <a:pt x="8334" y="787"/>
                    <a:pt x="8478" y="794"/>
                  </a:cubicBezTo>
                  <a:cubicBezTo>
                    <a:pt x="11716" y="937"/>
                    <a:pt x="14122" y="3711"/>
                    <a:pt x="14824" y="6699"/>
                  </a:cubicBezTo>
                  <a:cubicBezTo>
                    <a:pt x="14967" y="7307"/>
                    <a:pt x="15074" y="8128"/>
                    <a:pt x="15134" y="8747"/>
                  </a:cubicBezTo>
                  <a:lnTo>
                    <a:pt x="15634" y="8747"/>
                  </a:lnTo>
                  <a:cubicBezTo>
                    <a:pt x="15836" y="7223"/>
                    <a:pt x="15396" y="5259"/>
                    <a:pt x="14693" y="3913"/>
                  </a:cubicBezTo>
                  <a:cubicBezTo>
                    <a:pt x="13943" y="2508"/>
                    <a:pt x="12824" y="1342"/>
                    <a:pt x="11395" y="639"/>
                  </a:cubicBezTo>
                  <a:cubicBezTo>
                    <a:pt x="10503" y="201"/>
                    <a:pt x="9516" y="1"/>
                    <a:pt x="8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3" name="Google Shape;163;p16"/>
            <p:cNvSpPr/>
            <p:nvPr/>
          </p:nvSpPr>
          <p:spPr>
            <a:xfrm>
              <a:off x="3998792" y="915464"/>
              <a:ext cx="711684" cy="950502"/>
            </a:xfrm>
            <a:custGeom>
              <a:avLst/>
              <a:gdLst/>
              <a:ahLst/>
              <a:cxnLst/>
              <a:rect l="l" t="t" r="r" b="b"/>
              <a:pathLst>
                <a:path w="32755" h="35868" extrusionOk="0">
                  <a:moveTo>
                    <a:pt x="17552" y="0"/>
                  </a:moveTo>
                  <a:cubicBezTo>
                    <a:pt x="15270" y="0"/>
                    <a:pt x="12983" y="442"/>
                    <a:pt x="10894" y="1294"/>
                  </a:cubicBezTo>
                  <a:cubicBezTo>
                    <a:pt x="7751" y="2579"/>
                    <a:pt x="5013" y="4877"/>
                    <a:pt x="3227" y="7771"/>
                  </a:cubicBezTo>
                  <a:cubicBezTo>
                    <a:pt x="2346" y="9211"/>
                    <a:pt x="1703" y="10783"/>
                    <a:pt x="1215" y="12402"/>
                  </a:cubicBezTo>
                  <a:cubicBezTo>
                    <a:pt x="727" y="13998"/>
                    <a:pt x="429" y="15652"/>
                    <a:pt x="286" y="17307"/>
                  </a:cubicBezTo>
                  <a:cubicBezTo>
                    <a:pt x="0" y="20570"/>
                    <a:pt x="381" y="23904"/>
                    <a:pt x="1524" y="26975"/>
                  </a:cubicBezTo>
                  <a:cubicBezTo>
                    <a:pt x="2643" y="29999"/>
                    <a:pt x="4548" y="32714"/>
                    <a:pt x="7132" y="34667"/>
                  </a:cubicBezTo>
                  <a:cubicBezTo>
                    <a:pt x="7727" y="35119"/>
                    <a:pt x="8358" y="35500"/>
                    <a:pt x="9025" y="35845"/>
                  </a:cubicBezTo>
                  <a:cubicBezTo>
                    <a:pt x="9055" y="35860"/>
                    <a:pt x="9088" y="35867"/>
                    <a:pt x="9121" y="35867"/>
                  </a:cubicBezTo>
                  <a:cubicBezTo>
                    <a:pt x="9407" y="35867"/>
                    <a:pt x="9777" y="35372"/>
                    <a:pt x="9490" y="35191"/>
                  </a:cubicBezTo>
                  <a:cubicBezTo>
                    <a:pt x="8108" y="34333"/>
                    <a:pt x="6823" y="33309"/>
                    <a:pt x="5715" y="32107"/>
                  </a:cubicBezTo>
                  <a:cubicBezTo>
                    <a:pt x="4644" y="30940"/>
                    <a:pt x="3739" y="29618"/>
                    <a:pt x="3024" y="28202"/>
                  </a:cubicBezTo>
                  <a:cubicBezTo>
                    <a:pt x="1584" y="25308"/>
                    <a:pt x="917" y="22058"/>
                    <a:pt x="929" y="18831"/>
                  </a:cubicBezTo>
                  <a:cubicBezTo>
                    <a:pt x="953" y="15569"/>
                    <a:pt x="1667" y="12259"/>
                    <a:pt x="3060" y="9306"/>
                  </a:cubicBezTo>
                  <a:cubicBezTo>
                    <a:pt x="4453" y="6366"/>
                    <a:pt x="6799" y="3996"/>
                    <a:pt x="9692" y="2520"/>
                  </a:cubicBezTo>
                  <a:cubicBezTo>
                    <a:pt x="11984" y="1352"/>
                    <a:pt x="14551" y="795"/>
                    <a:pt x="17122" y="795"/>
                  </a:cubicBezTo>
                  <a:cubicBezTo>
                    <a:pt x="18143" y="795"/>
                    <a:pt x="19164" y="883"/>
                    <a:pt x="20169" y="1055"/>
                  </a:cubicBezTo>
                  <a:cubicBezTo>
                    <a:pt x="23348" y="1615"/>
                    <a:pt x="26254" y="3353"/>
                    <a:pt x="28337" y="5818"/>
                  </a:cubicBezTo>
                  <a:cubicBezTo>
                    <a:pt x="29409" y="7092"/>
                    <a:pt x="30230" y="8556"/>
                    <a:pt x="30790" y="10116"/>
                  </a:cubicBezTo>
                  <a:cubicBezTo>
                    <a:pt x="31385" y="11795"/>
                    <a:pt x="31623" y="13569"/>
                    <a:pt x="31576" y="15355"/>
                  </a:cubicBezTo>
                  <a:cubicBezTo>
                    <a:pt x="31564" y="15617"/>
                    <a:pt x="31552" y="16022"/>
                    <a:pt x="31528" y="16295"/>
                  </a:cubicBezTo>
                  <a:lnTo>
                    <a:pt x="32457" y="16307"/>
                  </a:lnTo>
                  <a:cubicBezTo>
                    <a:pt x="32754" y="12759"/>
                    <a:pt x="31683" y="8687"/>
                    <a:pt x="29575" y="5830"/>
                  </a:cubicBezTo>
                  <a:cubicBezTo>
                    <a:pt x="27647" y="3222"/>
                    <a:pt x="24801" y="1294"/>
                    <a:pt x="21658" y="496"/>
                  </a:cubicBezTo>
                  <a:cubicBezTo>
                    <a:pt x="20322" y="163"/>
                    <a:pt x="18938" y="0"/>
                    <a:pt x="175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4" name="Google Shape;164;p16"/>
            <p:cNvSpPr/>
            <p:nvPr/>
          </p:nvSpPr>
          <p:spPr>
            <a:xfrm>
              <a:off x="4493244" y="1122615"/>
              <a:ext cx="98491" cy="225011"/>
            </a:xfrm>
            <a:custGeom>
              <a:avLst/>
              <a:gdLst/>
              <a:ahLst/>
              <a:cxnLst/>
              <a:rect l="l" t="t" r="r" b="b"/>
              <a:pathLst>
                <a:path w="4533" h="8491" extrusionOk="0">
                  <a:moveTo>
                    <a:pt x="395" y="0"/>
                  </a:moveTo>
                  <a:cubicBezTo>
                    <a:pt x="233" y="0"/>
                    <a:pt x="1" y="285"/>
                    <a:pt x="139" y="370"/>
                  </a:cubicBezTo>
                  <a:cubicBezTo>
                    <a:pt x="1401" y="1192"/>
                    <a:pt x="2330" y="2371"/>
                    <a:pt x="2925" y="3752"/>
                  </a:cubicBezTo>
                  <a:cubicBezTo>
                    <a:pt x="3211" y="4418"/>
                    <a:pt x="3401" y="5121"/>
                    <a:pt x="3556" y="5835"/>
                  </a:cubicBezTo>
                  <a:cubicBezTo>
                    <a:pt x="3628" y="6204"/>
                    <a:pt x="3687" y="6573"/>
                    <a:pt x="3735" y="6954"/>
                  </a:cubicBezTo>
                  <a:cubicBezTo>
                    <a:pt x="3782" y="7335"/>
                    <a:pt x="3806" y="8109"/>
                    <a:pt x="3854" y="8490"/>
                  </a:cubicBezTo>
                  <a:lnTo>
                    <a:pt x="4532" y="8490"/>
                  </a:lnTo>
                  <a:cubicBezTo>
                    <a:pt x="4520" y="8109"/>
                    <a:pt x="4366" y="7050"/>
                    <a:pt x="4306" y="6681"/>
                  </a:cubicBezTo>
                  <a:cubicBezTo>
                    <a:pt x="4259" y="6300"/>
                    <a:pt x="4187" y="5930"/>
                    <a:pt x="4116" y="5549"/>
                  </a:cubicBezTo>
                  <a:cubicBezTo>
                    <a:pt x="3961" y="4811"/>
                    <a:pt x="3747" y="4085"/>
                    <a:pt x="3449" y="3383"/>
                  </a:cubicBezTo>
                  <a:cubicBezTo>
                    <a:pt x="2830" y="1942"/>
                    <a:pt x="1794" y="787"/>
                    <a:pt x="449" y="13"/>
                  </a:cubicBezTo>
                  <a:cubicBezTo>
                    <a:pt x="432" y="4"/>
                    <a:pt x="414" y="0"/>
                    <a:pt x="3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5" name="Google Shape;165;p16"/>
            <p:cNvSpPr/>
            <p:nvPr/>
          </p:nvSpPr>
          <p:spPr>
            <a:xfrm>
              <a:off x="4050264" y="1514576"/>
              <a:ext cx="205129" cy="316622"/>
            </a:xfrm>
            <a:custGeom>
              <a:avLst/>
              <a:gdLst/>
              <a:ahLst/>
              <a:cxnLst/>
              <a:rect l="l" t="t" r="r" b="b"/>
              <a:pathLst>
                <a:path w="9441" h="11948" extrusionOk="0">
                  <a:moveTo>
                    <a:pt x="382" y="1"/>
                  </a:moveTo>
                  <a:cubicBezTo>
                    <a:pt x="240" y="1"/>
                    <a:pt x="0" y="239"/>
                    <a:pt x="36" y="403"/>
                  </a:cubicBezTo>
                  <a:cubicBezTo>
                    <a:pt x="882" y="4296"/>
                    <a:pt x="3584" y="7332"/>
                    <a:pt x="6430" y="9963"/>
                  </a:cubicBezTo>
                  <a:cubicBezTo>
                    <a:pt x="7144" y="10630"/>
                    <a:pt x="7883" y="11309"/>
                    <a:pt x="8645" y="11904"/>
                  </a:cubicBezTo>
                  <a:cubicBezTo>
                    <a:pt x="8685" y="11934"/>
                    <a:pt x="8732" y="11947"/>
                    <a:pt x="8782" y="11947"/>
                  </a:cubicBezTo>
                  <a:cubicBezTo>
                    <a:pt x="9067" y="11947"/>
                    <a:pt x="9441" y="11515"/>
                    <a:pt x="9228" y="11332"/>
                  </a:cubicBezTo>
                  <a:cubicBezTo>
                    <a:pt x="8871" y="11035"/>
                    <a:pt x="8490" y="10749"/>
                    <a:pt x="8133" y="10451"/>
                  </a:cubicBezTo>
                  <a:cubicBezTo>
                    <a:pt x="7763" y="10154"/>
                    <a:pt x="7394" y="9844"/>
                    <a:pt x="7025" y="9535"/>
                  </a:cubicBezTo>
                  <a:cubicBezTo>
                    <a:pt x="6287" y="8892"/>
                    <a:pt x="5573" y="8225"/>
                    <a:pt x="4906" y="7511"/>
                  </a:cubicBezTo>
                  <a:cubicBezTo>
                    <a:pt x="3572" y="6094"/>
                    <a:pt x="2358" y="4534"/>
                    <a:pt x="1501" y="2784"/>
                  </a:cubicBezTo>
                  <a:cubicBezTo>
                    <a:pt x="1072" y="1915"/>
                    <a:pt x="715" y="1022"/>
                    <a:pt x="477" y="81"/>
                  </a:cubicBezTo>
                  <a:cubicBezTo>
                    <a:pt x="463" y="24"/>
                    <a:pt x="427" y="1"/>
                    <a:pt x="3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6" name="Google Shape;166;p16"/>
            <p:cNvSpPr/>
            <p:nvPr/>
          </p:nvSpPr>
          <p:spPr>
            <a:xfrm>
              <a:off x="5154890" y="936134"/>
              <a:ext cx="681418" cy="911256"/>
            </a:xfrm>
            <a:custGeom>
              <a:avLst/>
              <a:gdLst/>
              <a:ahLst/>
              <a:cxnLst/>
              <a:rect l="l" t="t" r="r" b="b"/>
              <a:pathLst>
                <a:path w="31362" h="34387" extrusionOk="0">
                  <a:moveTo>
                    <a:pt x="16692" y="1"/>
                  </a:moveTo>
                  <a:cubicBezTo>
                    <a:pt x="12465" y="1"/>
                    <a:pt x="8211" y="1624"/>
                    <a:pt x="5287" y="4681"/>
                  </a:cubicBezTo>
                  <a:cubicBezTo>
                    <a:pt x="1370" y="8788"/>
                    <a:pt x="0" y="15170"/>
                    <a:pt x="631" y="20695"/>
                  </a:cubicBezTo>
                  <a:cubicBezTo>
                    <a:pt x="953" y="23445"/>
                    <a:pt x="1786" y="26183"/>
                    <a:pt x="3215" y="28565"/>
                  </a:cubicBezTo>
                  <a:cubicBezTo>
                    <a:pt x="4668" y="30970"/>
                    <a:pt x="6680" y="32887"/>
                    <a:pt x="9025" y="34387"/>
                  </a:cubicBezTo>
                  <a:cubicBezTo>
                    <a:pt x="9501" y="34208"/>
                    <a:pt x="9954" y="33982"/>
                    <a:pt x="10371" y="33708"/>
                  </a:cubicBezTo>
                  <a:cubicBezTo>
                    <a:pt x="10371" y="33708"/>
                    <a:pt x="11276" y="33625"/>
                    <a:pt x="11061" y="33196"/>
                  </a:cubicBezTo>
                  <a:cubicBezTo>
                    <a:pt x="11490" y="32839"/>
                    <a:pt x="11871" y="32422"/>
                    <a:pt x="12192" y="31958"/>
                  </a:cubicBezTo>
                  <a:cubicBezTo>
                    <a:pt x="13359" y="30255"/>
                    <a:pt x="13835" y="27767"/>
                    <a:pt x="12776" y="25910"/>
                  </a:cubicBezTo>
                  <a:cubicBezTo>
                    <a:pt x="12752" y="25874"/>
                    <a:pt x="12752" y="25838"/>
                    <a:pt x="12764" y="25791"/>
                  </a:cubicBezTo>
                  <a:cubicBezTo>
                    <a:pt x="10716" y="23600"/>
                    <a:pt x="9716" y="20790"/>
                    <a:pt x="9621" y="17801"/>
                  </a:cubicBezTo>
                  <a:cubicBezTo>
                    <a:pt x="9490" y="13658"/>
                    <a:pt x="11133" y="8824"/>
                    <a:pt x="15324" y="7241"/>
                  </a:cubicBezTo>
                  <a:cubicBezTo>
                    <a:pt x="16143" y="6926"/>
                    <a:pt x="17015" y="6768"/>
                    <a:pt x="17883" y="6768"/>
                  </a:cubicBezTo>
                  <a:cubicBezTo>
                    <a:pt x="19448" y="6768"/>
                    <a:pt x="21004" y="7282"/>
                    <a:pt x="22229" y="8324"/>
                  </a:cubicBezTo>
                  <a:cubicBezTo>
                    <a:pt x="24075" y="9908"/>
                    <a:pt x="25015" y="13075"/>
                    <a:pt x="24765" y="15527"/>
                  </a:cubicBezTo>
                  <a:cubicBezTo>
                    <a:pt x="25122" y="15527"/>
                    <a:pt x="30707" y="15515"/>
                    <a:pt x="31076" y="15515"/>
                  </a:cubicBezTo>
                  <a:cubicBezTo>
                    <a:pt x="31076" y="15456"/>
                    <a:pt x="31254" y="14837"/>
                    <a:pt x="31254" y="14789"/>
                  </a:cubicBezTo>
                  <a:cubicBezTo>
                    <a:pt x="31361" y="11717"/>
                    <a:pt x="30456" y="8646"/>
                    <a:pt x="28682" y="6110"/>
                  </a:cubicBezTo>
                  <a:cubicBezTo>
                    <a:pt x="27075" y="3812"/>
                    <a:pt x="24801" y="1954"/>
                    <a:pt x="22158" y="966"/>
                  </a:cubicBezTo>
                  <a:cubicBezTo>
                    <a:pt x="20419" y="317"/>
                    <a:pt x="18558" y="1"/>
                    <a:pt x="166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7" name="Google Shape;167;p16"/>
            <p:cNvSpPr/>
            <p:nvPr/>
          </p:nvSpPr>
          <p:spPr>
            <a:xfrm>
              <a:off x="5177400" y="1665944"/>
              <a:ext cx="154722" cy="196603"/>
            </a:xfrm>
            <a:custGeom>
              <a:avLst/>
              <a:gdLst/>
              <a:ahLst/>
              <a:cxnLst/>
              <a:rect l="l" t="t" r="r" b="b"/>
              <a:pathLst>
                <a:path w="7121" h="7419" extrusionOk="0">
                  <a:moveTo>
                    <a:pt x="667" y="1"/>
                  </a:moveTo>
                  <a:lnTo>
                    <a:pt x="607" y="179"/>
                  </a:lnTo>
                  <a:cubicBezTo>
                    <a:pt x="0" y="2096"/>
                    <a:pt x="179" y="4704"/>
                    <a:pt x="1929" y="6168"/>
                  </a:cubicBezTo>
                  <a:cubicBezTo>
                    <a:pt x="2905" y="6978"/>
                    <a:pt x="4179" y="7418"/>
                    <a:pt x="5525" y="7418"/>
                  </a:cubicBezTo>
                  <a:cubicBezTo>
                    <a:pt x="5953" y="7418"/>
                    <a:pt x="6382" y="7371"/>
                    <a:pt x="6811" y="7287"/>
                  </a:cubicBezTo>
                  <a:cubicBezTo>
                    <a:pt x="6834" y="7275"/>
                    <a:pt x="6858" y="7275"/>
                    <a:pt x="6882" y="7264"/>
                  </a:cubicBezTo>
                  <a:cubicBezTo>
                    <a:pt x="6894" y="7264"/>
                    <a:pt x="6918" y="7264"/>
                    <a:pt x="6930" y="7252"/>
                  </a:cubicBezTo>
                  <a:lnTo>
                    <a:pt x="7120" y="7204"/>
                  </a:lnTo>
                  <a:lnTo>
                    <a:pt x="6953" y="7121"/>
                  </a:lnTo>
                  <a:cubicBezTo>
                    <a:pt x="5632" y="6347"/>
                    <a:pt x="4441" y="5370"/>
                    <a:pt x="3429" y="4239"/>
                  </a:cubicBezTo>
                  <a:cubicBezTo>
                    <a:pt x="2369" y="3061"/>
                    <a:pt x="1477" y="1691"/>
                    <a:pt x="750" y="167"/>
                  </a:cubicBezTo>
                  <a:lnTo>
                    <a:pt x="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8" name="Google Shape;168;p16"/>
            <p:cNvSpPr/>
            <p:nvPr/>
          </p:nvSpPr>
          <p:spPr>
            <a:xfrm>
              <a:off x="5175314" y="1009407"/>
              <a:ext cx="211474" cy="431844"/>
            </a:xfrm>
            <a:custGeom>
              <a:avLst/>
              <a:gdLst/>
              <a:ahLst/>
              <a:cxnLst/>
              <a:rect l="l" t="t" r="r" b="b"/>
              <a:pathLst>
                <a:path w="9733" h="16296" extrusionOk="0">
                  <a:moveTo>
                    <a:pt x="9185" y="1"/>
                  </a:moveTo>
                  <a:cubicBezTo>
                    <a:pt x="9086" y="1"/>
                    <a:pt x="8959" y="33"/>
                    <a:pt x="8800" y="106"/>
                  </a:cubicBezTo>
                  <a:cubicBezTo>
                    <a:pt x="5894" y="1440"/>
                    <a:pt x="3787" y="3880"/>
                    <a:pt x="2394" y="6714"/>
                  </a:cubicBezTo>
                  <a:cubicBezTo>
                    <a:pt x="1180" y="9143"/>
                    <a:pt x="1" y="13358"/>
                    <a:pt x="941" y="16001"/>
                  </a:cubicBezTo>
                  <a:cubicBezTo>
                    <a:pt x="1019" y="16212"/>
                    <a:pt x="1149" y="16295"/>
                    <a:pt x="1302" y="16295"/>
                  </a:cubicBezTo>
                  <a:cubicBezTo>
                    <a:pt x="1763" y="16295"/>
                    <a:pt x="2433" y="15543"/>
                    <a:pt x="2513" y="15239"/>
                  </a:cubicBezTo>
                  <a:cubicBezTo>
                    <a:pt x="3156" y="12977"/>
                    <a:pt x="3001" y="10572"/>
                    <a:pt x="3656" y="8286"/>
                  </a:cubicBezTo>
                  <a:cubicBezTo>
                    <a:pt x="4525" y="5250"/>
                    <a:pt x="6645" y="3237"/>
                    <a:pt x="9002" y="1320"/>
                  </a:cubicBezTo>
                  <a:cubicBezTo>
                    <a:pt x="9435" y="968"/>
                    <a:pt x="9732" y="1"/>
                    <a:pt x="91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9" name="Google Shape;169;p16"/>
            <p:cNvSpPr/>
            <p:nvPr/>
          </p:nvSpPr>
          <p:spPr>
            <a:xfrm>
              <a:off x="5166275" y="1610400"/>
              <a:ext cx="291301" cy="267147"/>
            </a:xfrm>
            <a:custGeom>
              <a:avLst/>
              <a:gdLst/>
              <a:ahLst/>
              <a:cxnLst/>
              <a:rect l="l" t="t" r="r" b="b"/>
              <a:pathLst>
                <a:path w="13407" h="10081" extrusionOk="0">
                  <a:moveTo>
                    <a:pt x="12636" y="1"/>
                  </a:moveTo>
                  <a:cubicBezTo>
                    <a:pt x="12432" y="1"/>
                    <a:pt x="12162" y="288"/>
                    <a:pt x="12264" y="454"/>
                  </a:cubicBezTo>
                  <a:cubicBezTo>
                    <a:pt x="13073" y="1835"/>
                    <a:pt x="12966" y="3716"/>
                    <a:pt x="12395" y="5157"/>
                  </a:cubicBezTo>
                  <a:cubicBezTo>
                    <a:pt x="12145" y="5800"/>
                    <a:pt x="11835" y="6335"/>
                    <a:pt x="11406" y="6871"/>
                  </a:cubicBezTo>
                  <a:cubicBezTo>
                    <a:pt x="11311" y="6990"/>
                    <a:pt x="11263" y="7050"/>
                    <a:pt x="11133" y="7193"/>
                  </a:cubicBezTo>
                  <a:cubicBezTo>
                    <a:pt x="11013" y="7312"/>
                    <a:pt x="10894" y="7443"/>
                    <a:pt x="10763" y="7562"/>
                  </a:cubicBezTo>
                  <a:cubicBezTo>
                    <a:pt x="10537" y="7776"/>
                    <a:pt x="10335" y="7943"/>
                    <a:pt x="10037" y="8145"/>
                  </a:cubicBezTo>
                  <a:cubicBezTo>
                    <a:pt x="9037" y="8848"/>
                    <a:pt x="7811" y="9324"/>
                    <a:pt x="6537" y="9431"/>
                  </a:cubicBezTo>
                  <a:cubicBezTo>
                    <a:pt x="6369" y="9444"/>
                    <a:pt x="6201" y="9450"/>
                    <a:pt x="6032" y="9450"/>
                  </a:cubicBezTo>
                  <a:cubicBezTo>
                    <a:pt x="4958" y="9450"/>
                    <a:pt x="3883" y="9183"/>
                    <a:pt x="2977" y="8586"/>
                  </a:cubicBezTo>
                  <a:cubicBezTo>
                    <a:pt x="2512" y="8288"/>
                    <a:pt x="2096" y="7895"/>
                    <a:pt x="1774" y="7443"/>
                  </a:cubicBezTo>
                  <a:cubicBezTo>
                    <a:pt x="1393" y="6907"/>
                    <a:pt x="1155" y="6264"/>
                    <a:pt x="1012" y="5621"/>
                  </a:cubicBezTo>
                  <a:cubicBezTo>
                    <a:pt x="679" y="4168"/>
                    <a:pt x="905" y="2585"/>
                    <a:pt x="1596" y="1275"/>
                  </a:cubicBezTo>
                  <a:cubicBezTo>
                    <a:pt x="1667" y="1156"/>
                    <a:pt x="1643" y="978"/>
                    <a:pt x="1477" y="966"/>
                  </a:cubicBezTo>
                  <a:cubicBezTo>
                    <a:pt x="1298" y="966"/>
                    <a:pt x="1155" y="1120"/>
                    <a:pt x="1072" y="1263"/>
                  </a:cubicBezTo>
                  <a:cubicBezTo>
                    <a:pt x="191" y="2930"/>
                    <a:pt x="0" y="4966"/>
                    <a:pt x="631" y="6740"/>
                  </a:cubicBezTo>
                  <a:cubicBezTo>
                    <a:pt x="893" y="7478"/>
                    <a:pt x="1322" y="8157"/>
                    <a:pt x="1917" y="8681"/>
                  </a:cubicBezTo>
                  <a:cubicBezTo>
                    <a:pt x="2393" y="9109"/>
                    <a:pt x="2953" y="9443"/>
                    <a:pt x="3548" y="9669"/>
                  </a:cubicBezTo>
                  <a:cubicBezTo>
                    <a:pt x="4258" y="9952"/>
                    <a:pt x="5002" y="10080"/>
                    <a:pt x="5747" y="10080"/>
                  </a:cubicBezTo>
                  <a:cubicBezTo>
                    <a:pt x="7639" y="10080"/>
                    <a:pt x="9545" y="9252"/>
                    <a:pt x="10954" y="8014"/>
                  </a:cubicBezTo>
                  <a:cubicBezTo>
                    <a:pt x="11954" y="7133"/>
                    <a:pt x="12728" y="5978"/>
                    <a:pt x="13121" y="4692"/>
                  </a:cubicBezTo>
                  <a:cubicBezTo>
                    <a:pt x="13323" y="4037"/>
                    <a:pt x="13407" y="3347"/>
                    <a:pt x="13407" y="2668"/>
                  </a:cubicBezTo>
                  <a:cubicBezTo>
                    <a:pt x="13407" y="1775"/>
                    <a:pt x="13252" y="858"/>
                    <a:pt x="12787" y="85"/>
                  </a:cubicBezTo>
                  <a:cubicBezTo>
                    <a:pt x="12750" y="25"/>
                    <a:pt x="12696" y="1"/>
                    <a:pt x="126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0" name="Google Shape;170;p16"/>
            <p:cNvSpPr/>
            <p:nvPr/>
          </p:nvSpPr>
          <p:spPr>
            <a:xfrm>
              <a:off x="5136856" y="1736858"/>
              <a:ext cx="344272" cy="180703"/>
            </a:xfrm>
            <a:custGeom>
              <a:avLst/>
              <a:gdLst/>
              <a:ahLst/>
              <a:cxnLst/>
              <a:rect l="l" t="t" r="r" b="b"/>
              <a:pathLst>
                <a:path w="15845" h="6819" extrusionOk="0">
                  <a:moveTo>
                    <a:pt x="474" y="0"/>
                  </a:moveTo>
                  <a:cubicBezTo>
                    <a:pt x="292" y="0"/>
                    <a:pt x="0" y="252"/>
                    <a:pt x="9" y="444"/>
                  </a:cubicBezTo>
                  <a:cubicBezTo>
                    <a:pt x="80" y="1456"/>
                    <a:pt x="318" y="2456"/>
                    <a:pt x="771" y="3373"/>
                  </a:cubicBezTo>
                  <a:cubicBezTo>
                    <a:pt x="1152" y="4159"/>
                    <a:pt x="1699" y="4814"/>
                    <a:pt x="2390" y="5350"/>
                  </a:cubicBezTo>
                  <a:cubicBezTo>
                    <a:pt x="3533" y="6242"/>
                    <a:pt x="4950" y="6719"/>
                    <a:pt x="6391" y="6802"/>
                  </a:cubicBezTo>
                  <a:cubicBezTo>
                    <a:pt x="6564" y="6813"/>
                    <a:pt x="6737" y="6818"/>
                    <a:pt x="6910" y="6818"/>
                  </a:cubicBezTo>
                  <a:cubicBezTo>
                    <a:pt x="9802" y="6818"/>
                    <a:pt x="12619" y="5336"/>
                    <a:pt x="14439" y="3123"/>
                  </a:cubicBezTo>
                  <a:cubicBezTo>
                    <a:pt x="14999" y="2432"/>
                    <a:pt x="15451" y="1670"/>
                    <a:pt x="15785" y="849"/>
                  </a:cubicBezTo>
                  <a:cubicBezTo>
                    <a:pt x="15844" y="730"/>
                    <a:pt x="15844" y="527"/>
                    <a:pt x="15665" y="527"/>
                  </a:cubicBezTo>
                  <a:cubicBezTo>
                    <a:pt x="15487" y="527"/>
                    <a:pt x="15296" y="682"/>
                    <a:pt x="15225" y="849"/>
                  </a:cubicBezTo>
                  <a:cubicBezTo>
                    <a:pt x="14094" y="3611"/>
                    <a:pt x="11510" y="5540"/>
                    <a:pt x="8557" y="6076"/>
                  </a:cubicBezTo>
                  <a:cubicBezTo>
                    <a:pt x="8093" y="6159"/>
                    <a:pt x="7621" y="6201"/>
                    <a:pt x="7149" y="6201"/>
                  </a:cubicBezTo>
                  <a:cubicBezTo>
                    <a:pt x="6204" y="6201"/>
                    <a:pt x="5259" y="6032"/>
                    <a:pt x="4378" y="5683"/>
                  </a:cubicBezTo>
                  <a:cubicBezTo>
                    <a:pt x="3712" y="5409"/>
                    <a:pt x="3104" y="5028"/>
                    <a:pt x="2569" y="4552"/>
                  </a:cubicBezTo>
                  <a:cubicBezTo>
                    <a:pt x="1878" y="3933"/>
                    <a:pt x="1390" y="3171"/>
                    <a:pt x="1068" y="2313"/>
                  </a:cubicBezTo>
                  <a:cubicBezTo>
                    <a:pt x="806" y="1623"/>
                    <a:pt x="664" y="897"/>
                    <a:pt x="616" y="158"/>
                  </a:cubicBezTo>
                  <a:cubicBezTo>
                    <a:pt x="609" y="45"/>
                    <a:pt x="551" y="0"/>
                    <a:pt x="4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1" name="Google Shape;171;p16"/>
            <p:cNvSpPr/>
            <p:nvPr/>
          </p:nvSpPr>
          <p:spPr>
            <a:xfrm>
              <a:off x="5358998" y="1115804"/>
              <a:ext cx="344337" cy="507396"/>
            </a:xfrm>
            <a:custGeom>
              <a:avLst/>
              <a:gdLst/>
              <a:ahLst/>
              <a:cxnLst/>
              <a:rect l="l" t="t" r="r" b="b"/>
              <a:pathLst>
                <a:path w="15848" h="19147" extrusionOk="0">
                  <a:moveTo>
                    <a:pt x="4032" y="2231"/>
                  </a:moveTo>
                  <a:cubicBezTo>
                    <a:pt x="4026" y="2237"/>
                    <a:pt x="4015" y="2246"/>
                    <a:pt x="4001" y="2258"/>
                  </a:cubicBezTo>
                  <a:cubicBezTo>
                    <a:pt x="4010" y="2249"/>
                    <a:pt x="4021" y="2240"/>
                    <a:pt x="4032" y="2231"/>
                  </a:cubicBezTo>
                  <a:close/>
                  <a:moveTo>
                    <a:pt x="8525" y="1"/>
                  </a:moveTo>
                  <a:cubicBezTo>
                    <a:pt x="7982" y="1"/>
                    <a:pt x="7437" y="61"/>
                    <a:pt x="6906" y="175"/>
                  </a:cubicBezTo>
                  <a:cubicBezTo>
                    <a:pt x="5668" y="449"/>
                    <a:pt x="4525" y="1068"/>
                    <a:pt x="3584" y="1913"/>
                  </a:cubicBezTo>
                  <a:cubicBezTo>
                    <a:pt x="1620" y="3640"/>
                    <a:pt x="643" y="6259"/>
                    <a:pt x="334" y="8795"/>
                  </a:cubicBezTo>
                  <a:cubicBezTo>
                    <a:pt x="0" y="11486"/>
                    <a:pt x="429" y="14343"/>
                    <a:pt x="1691" y="16748"/>
                  </a:cubicBezTo>
                  <a:cubicBezTo>
                    <a:pt x="2155" y="17629"/>
                    <a:pt x="2774" y="18391"/>
                    <a:pt x="3453" y="19106"/>
                  </a:cubicBezTo>
                  <a:cubicBezTo>
                    <a:pt x="3479" y="19134"/>
                    <a:pt x="3512" y="19146"/>
                    <a:pt x="3548" y="19146"/>
                  </a:cubicBezTo>
                  <a:cubicBezTo>
                    <a:pt x="3725" y="19146"/>
                    <a:pt x="3975" y="18849"/>
                    <a:pt x="3846" y="18701"/>
                  </a:cubicBezTo>
                  <a:cubicBezTo>
                    <a:pt x="3417" y="18189"/>
                    <a:pt x="3060" y="17629"/>
                    <a:pt x="2739" y="17034"/>
                  </a:cubicBezTo>
                  <a:cubicBezTo>
                    <a:pt x="2405" y="16451"/>
                    <a:pt x="2120" y="15832"/>
                    <a:pt x="1882" y="15201"/>
                  </a:cubicBezTo>
                  <a:cubicBezTo>
                    <a:pt x="1393" y="13927"/>
                    <a:pt x="1096" y="12593"/>
                    <a:pt x="1000" y="11236"/>
                  </a:cubicBezTo>
                  <a:cubicBezTo>
                    <a:pt x="905" y="9902"/>
                    <a:pt x="989" y="8569"/>
                    <a:pt x="1262" y="7271"/>
                  </a:cubicBezTo>
                  <a:cubicBezTo>
                    <a:pt x="1334" y="6949"/>
                    <a:pt x="1417" y="6640"/>
                    <a:pt x="1512" y="6330"/>
                  </a:cubicBezTo>
                  <a:cubicBezTo>
                    <a:pt x="1608" y="6009"/>
                    <a:pt x="1703" y="5747"/>
                    <a:pt x="1810" y="5485"/>
                  </a:cubicBezTo>
                  <a:cubicBezTo>
                    <a:pt x="1929" y="5187"/>
                    <a:pt x="2048" y="4902"/>
                    <a:pt x="2191" y="4628"/>
                  </a:cubicBezTo>
                  <a:cubicBezTo>
                    <a:pt x="2263" y="4485"/>
                    <a:pt x="2334" y="4366"/>
                    <a:pt x="2405" y="4235"/>
                  </a:cubicBezTo>
                  <a:cubicBezTo>
                    <a:pt x="2429" y="4199"/>
                    <a:pt x="2441" y="4163"/>
                    <a:pt x="2465" y="4140"/>
                  </a:cubicBezTo>
                  <a:cubicBezTo>
                    <a:pt x="2465" y="4134"/>
                    <a:pt x="2480" y="4104"/>
                    <a:pt x="2489" y="4086"/>
                  </a:cubicBezTo>
                  <a:lnTo>
                    <a:pt x="2489" y="4086"/>
                  </a:lnTo>
                  <a:cubicBezTo>
                    <a:pt x="2532" y="4021"/>
                    <a:pt x="2575" y="3955"/>
                    <a:pt x="2608" y="3890"/>
                  </a:cubicBezTo>
                  <a:cubicBezTo>
                    <a:pt x="2774" y="3628"/>
                    <a:pt x="2953" y="3390"/>
                    <a:pt x="3144" y="3151"/>
                  </a:cubicBezTo>
                  <a:cubicBezTo>
                    <a:pt x="3179" y="3092"/>
                    <a:pt x="3227" y="3044"/>
                    <a:pt x="3275" y="2985"/>
                  </a:cubicBezTo>
                  <a:lnTo>
                    <a:pt x="3275" y="2985"/>
                  </a:lnTo>
                  <a:cubicBezTo>
                    <a:pt x="3259" y="3006"/>
                    <a:pt x="3253" y="3014"/>
                    <a:pt x="3253" y="3014"/>
                  </a:cubicBezTo>
                  <a:cubicBezTo>
                    <a:pt x="3255" y="3014"/>
                    <a:pt x="3339" y="2908"/>
                    <a:pt x="3358" y="2889"/>
                  </a:cubicBezTo>
                  <a:cubicBezTo>
                    <a:pt x="3465" y="2770"/>
                    <a:pt x="3572" y="2663"/>
                    <a:pt x="3679" y="2556"/>
                  </a:cubicBezTo>
                  <a:cubicBezTo>
                    <a:pt x="3775" y="2461"/>
                    <a:pt x="3882" y="2366"/>
                    <a:pt x="3989" y="2270"/>
                  </a:cubicBezTo>
                  <a:cubicBezTo>
                    <a:pt x="3995" y="2264"/>
                    <a:pt x="4021" y="2241"/>
                    <a:pt x="4035" y="2229"/>
                  </a:cubicBezTo>
                  <a:lnTo>
                    <a:pt x="4035" y="2229"/>
                  </a:lnTo>
                  <a:cubicBezTo>
                    <a:pt x="4052" y="2215"/>
                    <a:pt x="4070" y="2201"/>
                    <a:pt x="4084" y="2187"/>
                  </a:cubicBezTo>
                  <a:cubicBezTo>
                    <a:pt x="4144" y="2139"/>
                    <a:pt x="4215" y="2080"/>
                    <a:pt x="4275" y="2032"/>
                  </a:cubicBezTo>
                  <a:cubicBezTo>
                    <a:pt x="4382" y="1949"/>
                    <a:pt x="4501" y="1866"/>
                    <a:pt x="4620" y="1794"/>
                  </a:cubicBezTo>
                  <a:cubicBezTo>
                    <a:pt x="4679" y="1746"/>
                    <a:pt x="4739" y="1711"/>
                    <a:pt x="4799" y="1675"/>
                  </a:cubicBezTo>
                  <a:cubicBezTo>
                    <a:pt x="4814" y="1667"/>
                    <a:pt x="4836" y="1654"/>
                    <a:pt x="4855" y="1639"/>
                  </a:cubicBezTo>
                  <a:lnTo>
                    <a:pt x="4855" y="1639"/>
                  </a:lnTo>
                  <a:cubicBezTo>
                    <a:pt x="4855" y="1639"/>
                    <a:pt x="4855" y="1639"/>
                    <a:pt x="4855" y="1639"/>
                  </a:cubicBezTo>
                  <a:cubicBezTo>
                    <a:pt x="4864" y="1639"/>
                    <a:pt x="4933" y="1600"/>
                    <a:pt x="4941" y="1592"/>
                  </a:cubicBezTo>
                  <a:cubicBezTo>
                    <a:pt x="5501" y="1270"/>
                    <a:pt x="5942" y="1104"/>
                    <a:pt x="6537" y="961"/>
                  </a:cubicBezTo>
                  <a:cubicBezTo>
                    <a:pt x="7055" y="838"/>
                    <a:pt x="7544" y="783"/>
                    <a:pt x="8062" y="783"/>
                  </a:cubicBezTo>
                  <a:cubicBezTo>
                    <a:pt x="8198" y="783"/>
                    <a:pt x="8336" y="787"/>
                    <a:pt x="8478" y="794"/>
                  </a:cubicBezTo>
                  <a:cubicBezTo>
                    <a:pt x="11716" y="937"/>
                    <a:pt x="14121" y="3711"/>
                    <a:pt x="14836" y="6699"/>
                  </a:cubicBezTo>
                  <a:cubicBezTo>
                    <a:pt x="14978" y="7307"/>
                    <a:pt x="15074" y="8128"/>
                    <a:pt x="15133" y="8747"/>
                  </a:cubicBezTo>
                  <a:lnTo>
                    <a:pt x="15645" y="8747"/>
                  </a:lnTo>
                  <a:cubicBezTo>
                    <a:pt x="15848" y="7223"/>
                    <a:pt x="15407" y="5259"/>
                    <a:pt x="14693" y="3913"/>
                  </a:cubicBezTo>
                  <a:cubicBezTo>
                    <a:pt x="13954" y="2508"/>
                    <a:pt x="12835" y="1342"/>
                    <a:pt x="11395" y="639"/>
                  </a:cubicBezTo>
                  <a:cubicBezTo>
                    <a:pt x="10503" y="201"/>
                    <a:pt x="9516" y="1"/>
                    <a:pt x="85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2" name="Google Shape;172;p16"/>
            <p:cNvSpPr/>
            <p:nvPr/>
          </p:nvSpPr>
          <p:spPr>
            <a:xfrm>
              <a:off x="5145048" y="915464"/>
              <a:ext cx="711684" cy="950502"/>
            </a:xfrm>
            <a:custGeom>
              <a:avLst/>
              <a:gdLst/>
              <a:ahLst/>
              <a:cxnLst/>
              <a:rect l="l" t="t" r="r" b="b"/>
              <a:pathLst>
                <a:path w="32755" h="35868" extrusionOk="0">
                  <a:moveTo>
                    <a:pt x="17556" y="0"/>
                  </a:moveTo>
                  <a:cubicBezTo>
                    <a:pt x="15277" y="0"/>
                    <a:pt x="12991" y="442"/>
                    <a:pt x="10895" y="1294"/>
                  </a:cubicBezTo>
                  <a:cubicBezTo>
                    <a:pt x="7752" y="2579"/>
                    <a:pt x="5013" y="4877"/>
                    <a:pt x="3239" y="7771"/>
                  </a:cubicBezTo>
                  <a:cubicBezTo>
                    <a:pt x="2346" y="9211"/>
                    <a:pt x="1715" y="10783"/>
                    <a:pt x="1215" y="12402"/>
                  </a:cubicBezTo>
                  <a:cubicBezTo>
                    <a:pt x="739" y="13998"/>
                    <a:pt x="429" y="15652"/>
                    <a:pt x="287" y="17307"/>
                  </a:cubicBezTo>
                  <a:cubicBezTo>
                    <a:pt x="1" y="20570"/>
                    <a:pt x="382" y="23904"/>
                    <a:pt x="1525" y="26975"/>
                  </a:cubicBezTo>
                  <a:cubicBezTo>
                    <a:pt x="2644" y="29999"/>
                    <a:pt x="4549" y="32714"/>
                    <a:pt x="7133" y="34667"/>
                  </a:cubicBezTo>
                  <a:cubicBezTo>
                    <a:pt x="7728" y="35119"/>
                    <a:pt x="8371" y="35500"/>
                    <a:pt x="9026" y="35845"/>
                  </a:cubicBezTo>
                  <a:cubicBezTo>
                    <a:pt x="9056" y="35860"/>
                    <a:pt x="9088" y="35867"/>
                    <a:pt x="9122" y="35867"/>
                  </a:cubicBezTo>
                  <a:cubicBezTo>
                    <a:pt x="9408" y="35867"/>
                    <a:pt x="9778" y="35372"/>
                    <a:pt x="9490" y="35191"/>
                  </a:cubicBezTo>
                  <a:cubicBezTo>
                    <a:pt x="8121" y="34333"/>
                    <a:pt x="6823" y="33309"/>
                    <a:pt x="5716" y="32107"/>
                  </a:cubicBezTo>
                  <a:cubicBezTo>
                    <a:pt x="4644" y="30940"/>
                    <a:pt x="3739" y="29618"/>
                    <a:pt x="3037" y="28202"/>
                  </a:cubicBezTo>
                  <a:cubicBezTo>
                    <a:pt x="1584" y="25308"/>
                    <a:pt x="918" y="22058"/>
                    <a:pt x="941" y="18831"/>
                  </a:cubicBezTo>
                  <a:cubicBezTo>
                    <a:pt x="965" y="15569"/>
                    <a:pt x="1668" y="12259"/>
                    <a:pt x="3073" y="9306"/>
                  </a:cubicBezTo>
                  <a:cubicBezTo>
                    <a:pt x="4454" y="6366"/>
                    <a:pt x="6811" y="3996"/>
                    <a:pt x="9693" y="2520"/>
                  </a:cubicBezTo>
                  <a:cubicBezTo>
                    <a:pt x="11993" y="1352"/>
                    <a:pt x="14557" y="795"/>
                    <a:pt x="17124" y="795"/>
                  </a:cubicBezTo>
                  <a:cubicBezTo>
                    <a:pt x="18144" y="795"/>
                    <a:pt x="19165" y="883"/>
                    <a:pt x="20170" y="1055"/>
                  </a:cubicBezTo>
                  <a:cubicBezTo>
                    <a:pt x="23361" y="1615"/>
                    <a:pt x="26254" y="3353"/>
                    <a:pt x="28338" y="5818"/>
                  </a:cubicBezTo>
                  <a:cubicBezTo>
                    <a:pt x="29409" y="7092"/>
                    <a:pt x="30231" y="8556"/>
                    <a:pt x="30790" y="10116"/>
                  </a:cubicBezTo>
                  <a:cubicBezTo>
                    <a:pt x="31386" y="11795"/>
                    <a:pt x="31624" y="13569"/>
                    <a:pt x="31576" y="15355"/>
                  </a:cubicBezTo>
                  <a:cubicBezTo>
                    <a:pt x="31576" y="15617"/>
                    <a:pt x="31552" y="16022"/>
                    <a:pt x="31529" y="16295"/>
                  </a:cubicBezTo>
                  <a:lnTo>
                    <a:pt x="32469" y="16307"/>
                  </a:lnTo>
                  <a:cubicBezTo>
                    <a:pt x="32755" y="12759"/>
                    <a:pt x="31695" y="8687"/>
                    <a:pt x="29576" y="5830"/>
                  </a:cubicBezTo>
                  <a:cubicBezTo>
                    <a:pt x="27647" y="3222"/>
                    <a:pt x="24802" y="1294"/>
                    <a:pt x="21658" y="496"/>
                  </a:cubicBezTo>
                  <a:cubicBezTo>
                    <a:pt x="20322" y="163"/>
                    <a:pt x="18940" y="0"/>
                    <a:pt x="17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3" name="Google Shape;173;p16"/>
            <p:cNvSpPr/>
            <p:nvPr/>
          </p:nvSpPr>
          <p:spPr>
            <a:xfrm>
              <a:off x="5639739" y="1122615"/>
              <a:ext cx="98252" cy="225011"/>
            </a:xfrm>
            <a:custGeom>
              <a:avLst/>
              <a:gdLst/>
              <a:ahLst/>
              <a:cxnLst/>
              <a:rect l="l" t="t" r="r" b="b"/>
              <a:pathLst>
                <a:path w="4522" h="8491" extrusionOk="0">
                  <a:moveTo>
                    <a:pt x="388" y="0"/>
                  </a:moveTo>
                  <a:cubicBezTo>
                    <a:pt x="235" y="0"/>
                    <a:pt x="1" y="285"/>
                    <a:pt x="129" y="370"/>
                  </a:cubicBezTo>
                  <a:cubicBezTo>
                    <a:pt x="1391" y="1192"/>
                    <a:pt x="2331" y="2371"/>
                    <a:pt x="2915" y="3752"/>
                  </a:cubicBezTo>
                  <a:cubicBezTo>
                    <a:pt x="3200" y="4418"/>
                    <a:pt x="3403" y="5121"/>
                    <a:pt x="3546" y="5835"/>
                  </a:cubicBezTo>
                  <a:cubicBezTo>
                    <a:pt x="3629" y="6204"/>
                    <a:pt x="3677" y="6573"/>
                    <a:pt x="3724" y="6954"/>
                  </a:cubicBezTo>
                  <a:cubicBezTo>
                    <a:pt x="3772" y="7335"/>
                    <a:pt x="3796" y="8109"/>
                    <a:pt x="3855" y="8490"/>
                  </a:cubicBezTo>
                  <a:lnTo>
                    <a:pt x="4522" y="8490"/>
                  </a:lnTo>
                  <a:cubicBezTo>
                    <a:pt x="4510" y="8109"/>
                    <a:pt x="4355" y="7050"/>
                    <a:pt x="4308" y="6681"/>
                  </a:cubicBezTo>
                  <a:cubicBezTo>
                    <a:pt x="4248" y="6300"/>
                    <a:pt x="4177" y="5930"/>
                    <a:pt x="4105" y="5549"/>
                  </a:cubicBezTo>
                  <a:cubicBezTo>
                    <a:pt x="3950" y="4811"/>
                    <a:pt x="3736" y="4085"/>
                    <a:pt x="3439" y="3383"/>
                  </a:cubicBezTo>
                  <a:cubicBezTo>
                    <a:pt x="2819" y="1942"/>
                    <a:pt x="1795" y="787"/>
                    <a:pt x="438" y="13"/>
                  </a:cubicBezTo>
                  <a:cubicBezTo>
                    <a:pt x="423" y="4"/>
                    <a:pt x="406" y="0"/>
                    <a:pt x="3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4" name="Google Shape;174;p16"/>
            <p:cNvSpPr/>
            <p:nvPr/>
          </p:nvSpPr>
          <p:spPr>
            <a:xfrm>
              <a:off x="5196520" y="1514576"/>
              <a:ext cx="205151" cy="316622"/>
            </a:xfrm>
            <a:custGeom>
              <a:avLst/>
              <a:gdLst/>
              <a:ahLst/>
              <a:cxnLst/>
              <a:rect l="l" t="t" r="r" b="b"/>
              <a:pathLst>
                <a:path w="9442" h="11948" extrusionOk="0">
                  <a:moveTo>
                    <a:pt x="383" y="1"/>
                  </a:moveTo>
                  <a:cubicBezTo>
                    <a:pt x="240" y="1"/>
                    <a:pt x="1" y="239"/>
                    <a:pt x="37" y="403"/>
                  </a:cubicBezTo>
                  <a:cubicBezTo>
                    <a:pt x="882" y="4296"/>
                    <a:pt x="3597" y="7332"/>
                    <a:pt x="6431" y="9963"/>
                  </a:cubicBezTo>
                  <a:cubicBezTo>
                    <a:pt x="7157" y="10630"/>
                    <a:pt x="7883" y="11309"/>
                    <a:pt x="8657" y="11904"/>
                  </a:cubicBezTo>
                  <a:cubicBezTo>
                    <a:pt x="8696" y="11934"/>
                    <a:pt x="8742" y="11947"/>
                    <a:pt x="8790" y="11947"/>
                  </a:cubicBezTo>
                  <a:cubicBezTo>
                    <a:pt x="9068" y="11947"/>
                    <a:pt x="9441" y="11515"/>
                    <a:pt x="9229" y="11332"/>
                  </a:cubicBezTo>
                  <a:cubicBezTo>
                    <a:pt x="8871" y="11035"/>
                    <a:pt x="8490" y="10749"/>
                    <a:pt x="8133" y="10451"/>
                  </a:cubicBezTo>
                  <a:cubicBezTo>
                    <a:pt x="7764" y="10154"/>
                    <a:pt x="7395" y="9844"/>
                    <a:pt x="7038" y="9535"/>
                  </a:cubicBezTo>
                  <a:cubicBezTo>
                    <a:pt x="6300" y="8892"/>
                    <a:pt x="5573" y="8225"/>
                    <a:pt x="4907" y="7511"/>
                  </a:cubicBezTo>
                  <a:cubicBezTo>
                    <a:pt x="3585" y="6094"/>
                    <a:pt x="2371" y="4534"/>
                    <a:pt x="1501" y="2784"/>
                  </a:cubicBezTo>
                  <a:cubicBezTo>
                    <a:pt x="1073" y="1915"/>
                    <a:pt x="716" y="1022"/>
                    <a:pt x="477" y="81"/>
                  </a:cubicBezTo>
                  <a:cubicBezTo>
                    <a:pt x="463" y="24"/>
                    <a:pt x="428" y="1"/>
                    <a:pt x="3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5" name="Google Shape;175;p16"/>
            <p:cNvSpPr/>
            <p:nvPr/>
          </p:nvSpPr>
          <p:spPr>
            <a:xfrm>
              <a:off x="5462087" y="4332790"/>
              <a:ext cx="291293" cy="180701"/>
            </a:xfrm>
            <a:custGeom>
              <a:avLst/>
              <a:gdLst/>
              <a:ahLst/>
              <a:cxnLst/>
              <a:rect l="l" t="t" r="r" b="b"/>
              <a:pathLst>
                <a:path w="7407" h="3905" extrusionOk="0">
                  <a:moveTo>
                    <a:pt x="7276" y="1"/>
                  </a:moveTo>
                  <a:cubicBezTo>
                    <a:pt x="7175" y="1"/>
                    <a:pt x="7004" y="159"/>
                    <a:pt x="6978" y="212"/>
                  </a:cubicBezTo>
                  <a:cubicBezTo>
                    <a:pt x="6907" y="391"/>
                    <a:pt x="6883" y="569"/>
                    <a:pt x="6847" y="760"/>
                  </a:cubicBezTo>
                  <a:cubicBezTo>
                    <a:pt x="6811" y="926"/>
                    <a:pt x="6764" y="1105"/>
                    <a:pt x="6704" y="1272"/>
                  </a:cubicBezTo>
                  <a:cubicBezTo>
                    <a:pt x="6621" y="1534"/>
                    <a:pt x="6490" y="1796"/>
                    <a:pt x="6335" y="2034"/>
                  </a:cubicBezTo>
                  <a:cubicBezTo>
                    <a:pt x="6061" y="2450"/>
                    <a:pt x="5668" y="2736"/>
                    <a:pt x="5180" y="2950"/>
                  </a:cubicBezTo>
                  <a:cubicBezTo>
                    <a:pt x="3823" y="3522"/>
                    <a:pt x="2275" y="3331"/>
                    <a:pt x="846" y="3439"/>
                  </a:cubicBezTo>
                  <a:cubicBezTo>
                    <a:pt x="691" y="3450"/>
                    <a:pt x="525" y="3486"/>
                    <a:pt x="370" y="3498"/>
                  </a:cubicBezTo>
                  <a:cubicBezTo>
                    <a:pt x="239" y="3510"/>
                    <a:pt x="1" y="3796"/>
                    <a:pt x="215" y="3820"/>
                  </a:cubicBezTo>
                  <a:cubicBezTo>
                    <a:pt x="430" y="3843"/>
                    <a:pt x="632" y="3879"/>
                    <a:pt x="846" y="3891"/>
                  </a:cubicBezTo>
                  <a:cubicBezTo>
                    <a:pt x="942" y="3901"/>
                    <a:pt x="1040" y="3905"/>
                    <a:pt x="1138" y="3905"/>
                  </a:cubicBezTo>
                  <a:cubicBezTo>
                    <a:pt x="1272" y="3905"/>
                    <a:pt x="1406" y="3898"/>
                    <a:pt x="1537" y="3891"/>
                  </a:cubicBezTo>
                  <a:cubicBezTo>
                    <a:pt x="1942" y="3891"/>
                    <a:pt x="2346" y="3879"/>
                    <a:pt x="2751" y="3843"/>
                  </a:cubicBezTo>
                  <a:cubicBezTo>
                    <a:pt x="3430" y="3796"/>
                    <a:pt x="4120" y="3712"/>
                    <a:pt x="4763" y="3498"/>
                  </a:cubicBezTo>
                  <a:cubicBezTo>
                    <a:pt x="5323" y="3331"/>
                    <a:pt x="5847" y="3046"/>
                    <a:pt x="6275" y="2629"/>
                  </a:cubicBezTo>
                  <a:cubicBezTo>
                    <a:pt x="6716" y="2200"/>
                    <a:pt x="7002" y="1641"/>
                    <a:pt x="7180" y="1045"/>
                  </a:cubicBezTo>
                  <a:cubicBezTo>
                    <a:pt x="7276" y="760"/>
                    <a:pt x="7407" y="379"/>
                    <a:pt x="7347" y="69"/>
                  </a:cubicBezTo>
                  <a:cubicBezTo>
                    <a:pt x="7338" y="20"/>
                    <a:pt x="7311" y="1"/>
                    <a:pt x="7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6" name="Google Shape;176;p16"/>
            <p:cNvSpPr/>
            <p:nvPr/>
          </p:nvSpPr>
          <p:spPr>
            <a:xfrm>
              <a:off x="4318794" y="3586558"/>
              <a:ext cx="427641" cy="348289"/>
            </a:xfrm>
            <a:custGeom>
              <a:avLst/>
              <a:gdLst/>
              <a:ahLst/>
              <a:cxnLst/>
              <a:rect l="l" t="t" r="r" b="b"/>
              <a:pathLst>
                <a:path w="19682" h="13143" extrusionOk="0">
                  <a:moveTo>
                    <a:pt x="19181" y="486"/>
                  </a:moveTo>
                  <a:lnTo>
                    <a:pt x="19181" y="486"/>
                  </a:lnTo>
                  <a:cubicBezTo>
                    <a:pt x="19169" y="522"/>
                    <a:pt x="19157" y="546"/>
                    <a:pt x="19146" y="581"/>
                  </a:cubicBezTo>
                  <a:cubicBezTo>
                    <a:pt x="18979" y="1069"/>
                    <a:pt x="18931" y="1605"/>
                    <a:pt x="18848" y="2105"/>
                  </a:cubicBezTo>
                  <a:cubicBezTo>
                    <a:pt x="18765" y="2629"/>
                    <a:pt x="18681" y="3153"/>
                    <a:pt x="18598" y="3677"/>
                  </a:cubicBezTo>
                  <a:cubicBezTo>
                    <a:pt x="18431" y="4701"/>
                    <a:pt x="18264" y="5725"/>
                    <a:pt x="18098" y="6761"/>
                  </a:cubicBezTo>
                  <a:cubicBezTo>
                    <a:pt x="17931" y="7773"/>
                    <a:pt x="17776" y="8785"/>
                    <a:pt x="17610" y="9809"/>
                  </a:cubicBezTo>
                  <a:cubicBezTo>
                    <a:pt x="17526" y="10333"/>
                    <a:pt x="17443" y="10856"/>
                    <a:pt x="17360" y="11380"/>
                  </a:cubicBezTo>
                  <a:cubicBezTo>
                    <a:pt x="17312" y="11630"/>
                    <a:pt x="17276" y="11880"/>
                    <a:pt x="17241" y="12130"/>
                  </a:cubicBezTo>
                  <a:cubicBezTo>
                    <a:pt x="17217" y="12249"/>
                    <a:pt x="17193" y="12357"/>
                    <a:pt x="17181" y="12476"/>
                  </a:cubicBezTo>
                  <a:cubicBezTo>
                    <a:pt x="17181" y="12476"/>
                    <a:pt x="17181" y="12488"/>
                    <a:pt x="17181" y="12488"/>
                  </a:cubicBezTo>
                  <a:cubicBezTo>
                    <a:pt x="17062" y="12464"/>
                    <a:pt x="16943" y="12452"/>
                    <a:pt x="16824" y="12452"/>
                  </a:cubicBezTo>
                  <a:cubicBezTo>
                    <a:pt x="16550" y="12452"/>
                    <a:pt x="16276" y="12464"/>
                    <a:pt x="16002" y="12476"/>
                  </a:cubicBezTo>
                  <a:cubicBezTo>
                    <a:pt x="15419" y="12499"/>
                    <a:pt x="14847" y="12499"/>
                    <a:pt x="14264" y="12511"/>
                  </a:cubicBezTo>
                  <a:cubicBezTo>
                    <a:pt x="13038" y="12511"/>
                    <a:pt x="11811" y="12523"/>
                    <a:pt x="10573" y="12523"/>
                  </a:cubicBezTo>
                  <a:lnTo>
                    <a:pt x="6894" y="12523"/>
                  </a:lnTo>
                  <a:cubicBezTo>
                    <a:pt x="5680" y="12523"/>
                    <a:pt x="4453" y="12488"/>
                    <a:pt x="3239" y="12488"/>
                  </a:cubicBezTo>
                  <a:lnTo>
                    <a:pt x="1762" y="12488"/>
                  </a:lnTo>
                  <a:cubicBezTo>
                    <a:pt x="1597" y="12488"/>
                    <a:pt x="1429" y="12483"/>
                    <a:pt x="1261" y="12483"/>
                  </a:cubicBezTo>
                  <a:cubicBezTo>
                    <a:pt x="980" y="12483"/>
                    <a:pt x="701" y="12496"/>
                    <a:pt x="441" y="12571"/>
                  </a:cubicBezTo>
                  <a:cubicBezTo>
                    <a:pt x="488" y="12440"/>
                    <a:pt x="524" y="12297"/>
                    <a:pt x="548" y="12154"/>
                  </a:cubicBezTo>
                  <a:cubicBezTo>
                    <a:pt x="596" y="11892"/>
                    <a:pt x="643" y="11618"/>
                    <a:pt x="691" y="11356"/>
                  </a:cubicBezTo>
                  <a:cubicBezTo>
                    <a:pt x="786" y="10844"/>
                    <a:pt x="846" y="10333"/>
                    <a:pt x="929" y="9821"/>
                  </a:cubicBezTo>
                  <a:cubicBezTo>
                    <a:pt x="1096" y="8785"/>
                    <a:pt x="1262" y="7749"/>
                    <a:pt x="1429" y="6701"/>
                  </a:cubicBezTo>
                  <a:cubicBezTo>
                    <a:pt x="1751" y="4677"/>
                    <a:pt x="2084" y="2641"/>
                    <a:pt x="2393" y="617"/>
                  </a:cubicBezTo>
                  <a:cubicBezTo>
                    <a:pt x="2483" y="629"/>
                    <a:pt x="2575" y="632"/>
                    <a:pt x="2667" y="632"/>
                  </a:cubicBezTo>
                  <a:cubicBezTo>
                    <a:pt x="2760" y="632"/>
                    <a:pt x="2852" y="629"/>
                    <a:pt x="2941" y="629"/>
                  </a:cubicBezTo>
                  <a:lnTo>
                    <a:pt x="3894" y="629"/>
                  </a:lnTo>
                  <a:cubicBezTo>
                    <a:pt x="4298" y="629"/>
                    <a:pt x="4703" y="634"/>
                    <a:pt x="5108" y="634"/>
                  </a:cubicBezTo>
                  <a:cubicBezTo>
                    <a:pt x="5310" y="634"/>
                    <a:pt x="5513" y="633"/>
                    <a:pt x="5715" y="629"/>
                  </a:cubicBezTo>
                  <a:cubicBezTo>
                    <a:pt x="6942" y="617"/>
                    <a:pt x="8156" y="617"/>
                    <a:pt x="9382" y="617"/>
                  </a:cubicBezTo>
                  <a:cubicBezTo>
                    <a:pt x="11823" y="617"/>
                    <a:pt x="14264" y="617"/>
                    <a:pt x="16717" y="605"/>
                  </a:cubicBezTo>
                  <a:cubicBezTo>
                    <a:pt x="17538" y="605"/>
                    <a:pt x="18360" y="581"/>
                    <a:pt x="19181" y="486"/>
                  </a:cubicBezTo>
                  <a:close/>
                  <a:moveTo>
                    <a:pt x="3083" y="0"/>
                  </a:moveTo>
                  <a:cubicBezTo>
                    <a:pt x="2833" y="0"/>
                    <a:pt x="2584" y="15"/>
                    <a:pt x="2346" y="81"/>
                  </a:cubicBezTo>
                  <a:cubicBezTo>
                    <a:pt x="2262" y="117"/>
                    <a:pt x="2072" y="284"/>
                    <a:pt x="2048" y="415"/>
                  </a:cubicBezTo>
                  <a:cubicBezTo>
                    <a:pt x="2001" y="462"/>
                    <a:pt x="1965" y="522"/>
                    <a:pt x="1953" y="569"/>
                  </a:cubicBezTo>
                  <a:cubicBezTo>
                    <a:pt x="1608" y="2629"/>
                    <a:pt x="1262" y="4689"/>
                    <a:pt x="941" y="6761"/>
                  </a:cubicBezTo>
                  <a:cubicBezTo>
                    <a:pt x="774" y="7796"/>
                    <a:pt x="596" y="8844"/>
                    <a:pt x="429" y="9880"/>
                  </a:cubicBezTo>
                  <a:cubicBezTo>
                    <a:pt x="346" y="10392"/>
                    <a:pt x="250" y="10904"/>
                    <a:pt x="167" y="11416"/>
                  </a:cubicBezTo>
                  <a:cubicBezTo>
                    <a:pt x="96" y="11880"/>
                    <a:pt x="0" y="12357"/>
                    <a:pt x="36" y="12845"/>
                  </a:cubicBezTo>
                  <a:cubicBezTo>
                    <a:pt x="12" y="12880"/>
                    <a:pt x="12" y="12916"/>
                    <a:pt x="36" y="12952"/>
                  </a:cubicBezTo>
                  <a:cubicBezTo>
                    <a:pt x="45" y="13008"/>
                    <a:pt x="69" y="13027"/>
                    <a:pt x="108" y="13027"/>
                  </a:cubicBezTo>
                  <a:cubicBezTo>
                    <a:pt x="119" y="13027"/>
                    <a:pt x="130" y="13026"/>
                    <a:pt x="143" y="13023"/>
                  </a:cubicBezTo>
                  <a:cubicBezTo>
                    <a:pt x="334" y="13142"/>
                    <a:pt x="560" y="13119"/>
                    <a:pt x="786" y="13130"/>
                  </a:cubicBezTo>
                  <a:cubicBezTo>
                    <a:pt x="893" y="13134"/>
                    <a:pt x="1000" y="13136"/>
                    <a:pt x="1108" y="13136"/>
                  </a:cubicBezTo>
                  <a:cubicBezTo>
                    <a:pt x="1322" y="13136"/>
                    <a:pt x="1536" y="13130"/>
                    <a:pt x="1751" y="13130"/>
                  </a:cubicBezTo>
                  <a:lnTo>
                    <a:pt x="3596" y="13130"/>
                  </a:lnTo>
                  <a:cubicBezTo>
                    <a:pt x="4822" y="13130"/>
                    <a:pt x="6049" y="13107"/>
                    <a:pt x="7287" y="13107"/>
                  </a:cubicBezTo>
                  <a:cubicBezTo>
                    <a:pt x="9740" y="13107"/>
                    <a:pt x="12180" y="13119"/>
                    <a:pt x="14633" y="13119"/>
                  </a:cubicBezTo>
                  <a:cubicBezTo>
                    <a:pt x="15538" y="13119"/>
                    <a:pt x="16431" y="13095"/>
                    <a:pt x="17312" y="12964"/>
                  </a:cubicBezTo>
                  <a:cubicBezTo>
                    <a:pt x="17336" y="12964"/>
                    <a:pt x="17360" y="12964"/>
                    <a:pt x="17372" y="12952"/>
                  </a:cubicBezTo>
                  <a:cubicBezTo>
                    <a:pt x="17491" y="12928"/>
                    <a:pt x="17598" y="12821"/>
                    <a:pt x="17633" y="12702"/>
                  </a:cubicBezTo>
                  <a:cubicBezTo>
                    <a:pt x="17669" y="12571"/>
                    <a:pt x="17741" y="12452"/>
                    <a:pt x="17776" y="12321"/>
                  </a:cubicBezTo>
                  <a:cubicBezTo>
                    <a:pt x="17800" y="12214"/>
                    <a:pt x="17824" y="12095"/>
                    <a:pt x="17848" y="11976"/>
                  </a:cubicBezTo>
                  <a:cubicBezTo>
                    <a:pt x="17883" y="11726"/>
                    <a:pt x="17919" y="11476"/>
                    <a:pt x="17967" y="11225"/>
                  </a:cubicBezTo>
                  <a:cubicBezTo>
                    <a:pt x="18050" y="10702"/>
                    <a:pt x="18134" y="10178"/>
                    <a:pt x="18217" y="9654"/>
                  </a:cubicBezTo>
                  <a:cubicBezTo>
                    <a:pt x="18384" y="8618"/>
                    <a:pt x="18550" y="7570"/>
                    <a:pt x="18717" y="6534"/>
                  </a:cubicBezTo>
                  <a:cubicBezTo>
                    <a:pt x="18884" y="5534"/>
                    <a:pt x="19038" y="4522"/>
                    <a:pt x="19205" y="3522"/>
                  </a:cubicBezTo>
                  <a:cubicBezTo>
                    <a:pt x="19288" y="2998"/>
                    <a:pt x="19372" y="2474"/>
                    <a:pt x="19455" y="1962"/>
                  </a:cubicBezTo>
                  <a:cubicBezTo>
                    <a:pt x="19538" y="1450"/>
                    <a:pt x="19681" y="903"/>
                    <a:pt x="19658" y="391"/>
                  </a:cubicBezTo>
                  <a:cubicBezTo>
                    <a:pt x="19658" y="319"/>
                    <a:pt x="19622" y="284"/>
                    <a:pt x="19586" y="260"/>
                  </a:cubicBezTo>
                  <a:cubicBezTo>
                    <a:pt x="19598" y="212"/>
                    <a:pt x="19574" y="177"/>
                    <a:pt x="19503" y="165"/>
                  </a:cubicBezTo>
                  <a:cubicBezTo>
                    <a:pt x="18471" y="30"/>
                    <a:pt x="17439" y="22"/>
                    <a:pt x="16399" y="22"/>
                  </a:cubicBezTo>
                  <a:cubicBezTo>
                    <a:pt x="16239" y="22"/>
                    <a:pt x="16079" y="22"/>
                    <a:pt x="15919" y="22"/>
                  </a:cubicBezTo>
                  <a:lnTo>
                    <a:pt x="12240" y="22"/>
                  </a:lnTo>
                  <a:cubicBezTo>
                    <a:pt x="10287" y="22"/>
                    <a:pt x="8335" y="6"/>
                    <a:pt x="6382" y="6"/>
                  </a:cubicBezTo>
                  <a:cubicBezTo>
                    <a:pt x="5894" y="6"/>
                    <a:pt x="5406" y="7"/>
                    <a:pt x="4918" y="10"/>
                  </a:cubicBezTo>
                  <a:lnTo>
                    <a:pt x="3679" y="10"/>
                  </a:lnTo>
                  <a:cubicBezTo>
                    <a:pt x="3484" y="10"/>
                    <a:pt x="3283" y="0"/>
                    <a:pt x="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
        <p:nvSpPr>
          <p:cNvPr id="177" name="Google Shape;177;p16"/>
          <p:cNvSpPr txBox="1">
            <a:spLocks noGrp="1"/>
          </p:cNvSpPr>
          <p:nvPr>
            <p:ph type="title"/>
          </p:nvPr>
        </p:nvSpPr>
        <p:spPr>
          <a:xfrm>
            <a:off x="772088" y="238075"/>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300"/>
              <a:t>Events at a Glance: October 24-November 19</a:t>
            </a:r>
            <a:endParaRPr sz="3300"/>
          </a:p>
        </p:txBody>
      </p:sp>
      <p:sp>
        <p:nvSpPr>
          <p:cNvPr id="178" name="Google Shape;178;p16"/>
          <p:cNvSpPr txBox="1"/>
          <p:nvPr/>
        </p:nvSpPr>
        <p:spPr>
          <a:xfrm flipH="1">
            <a:off x="-162576" y="1989250"/>
            <a:ext cx="1770900" cy="577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chemeClr val="accent1"/>
                </a:solidFill>
                <a:latin typeface="Fira Sans Extra Condensed Medium"/>
                <a:ea typeface="Fira Sans Extra Condensed Medium"/>
                <a:cs typeface="Fira Sans Extra Condensed Medium"/>
                <a:sym typeface="Fira Sans Extra Condensed Medium"/>
              </a:rPr>
              <a:t>Team-Tri Leadership Trainings</a:t>
            </a:r>
            <a:endParaRPr sz="18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79" name="Google Shape;179;p16"/>
          <p:cNvSpPr txBox="1"/>
          <p:nvPr/>
        </p:nvSpPr>
        <p:spPr>
          <a:xfrm flipH="1">
            <a:off x="7182138" y="3330975"/>
            <a:ext cx="16380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6"/>
                </a:solidFill>
                <a:latin typeface="Fira Sans Extra Condensed Medium"/>
                <a:ea typeface="Fira Sans Extra Condensed Medium"/>
                <a:cs typeface="Fira Sans Extra Condensed Medium"/>
                <a:sym typeface="Fira Sans Extra Condensed Medium"/>
              </a:rPr>
              <a:t>State Officer Workshops</a:t>
            </a:r>
            <a:endParaRPr sz="1800">
              <a:solidFill>
                <a:schemeClr val="accent6"/>
              </a:solidFill>
              <a:latin typeface="Fira Sans Extra Condensed Medium"/>
              <a:ea typeface="Fira Sans Extra Condensed Medium"/>
              <a:cs typeface="Fira Sans Extra Condensed Medium"/>
              <a:sym typeface="Fira Sans Extra Condensed Medium"/>
            </a:endParaRPr>
          </a:p>
        </p:txBody>
      </p:sp>
      <p:sp>
        <p:nvSpPr>
          <p:cNvPr id="180" name="Google Shape;180;p16"/>
          <p:cNvSpPr txBox="1"/>
          <p:nvPr/>
        </p:nvSpPr>
        <p:spPr>
          <a:xfrm flipH="1">
            <a:off x="7182151" y="3765900"/>
            <a:ext cx="17709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434343"/>
                </a:solidFill>
                <a:latin typeface="Roboto"/>
                <a:ea typeface="Roboto"/>
                <a:cs typeface="Roboto"/>
                <a:sym typeface="Roboto"/>
              </a:rPr>
              <a:t>On each of the “red” days from 6:30 PM- 7:30 PM</a:t>
            </a:r>
            <a:endParaRPr sz="1200" dirty="0">
              <a:solidFill>
                <a:srgbClr val="434343"/>
              </a:solidFill>
              <a:latin typeface="Roboto"/>
              <a:ea typeface="Roboto"/>
              <a:cs typeface="Roboto"/>
              <a:sym typeface="Roboto"/>
            </a:endParaRPr>
          </a:p>
        </p:txBody>
      </p:sp>
      <p:sp>
        <p:nvSpPr>
          <p:cNvPr id="181" name="Google Shape;181;p16"/>
          <p:cNvSpPr/>
          <p:nvPr/>
        </p:nvSpPr>
        <p:spPr>
          <a:xfrm rot="4506241">
            <a:off x="6618987" y="1242549"/>
            <a:ext cx="398140" cy="2170562"/>
          </a:xfrm>
          <a:custGeom>
            <a:avLst/>
            <a:gdLst/>
            <a:ahLst/>
            <a:cxnLst/>
            <a:rect l="l" t="t" r="r" b="b"/>
            <a:pathLst>
              <a:path w="28312" h="86857" extrusionOk="0">
                <a:moveTo>
                  <a:pt x="5455" y="1"/>
                </a:moveTo>
                <a:cubicBezTo>
                  <a:pt x="5241" y="1"/>
                  <a:pt x="4997" y="120"/>
                  <a:pt x="4796" y="181"/>
                </a:cubicBezTo>
                <a:cubicBezTo>
                  <a:pt x="4570" y="252"/>
                  <a:pt x="4332" y="335"/>
                  <a:pt x="4106" y="407"/>
                </a:cubicBezTo>
                <a:cubicBezTo>
                  <a:pt x="3713" y="526"/>
                  <a:pt x="3320" y="633"/>
                  <a:pt x="2939" y="764"/>
                </a:cubicBezTo>
                <a:cubicBezTo>
                  <a:pt x="2058" y="1038"/>
                  <a:pt x="1248" y="1443"/>
                  <a:pt x="462" y="1931"/>
                </a:cubicBezTo>
                <a:cubicBezTo>
                  <a:pt x="455" y="1930"/>
                  <a:pt x="448" y="1929"/>
                  <a:pt x="440" y="1929"/>
                </a:cubicBezTo>
                <a:cubicBezTo>
                  <a:pt x="252" y="1929"/>
                  <a:pt x="1" y="2211"/>
                  <a:pt x="70" y="2371"/>
                </a:cubicBezTo>
                <a:cubicBezTo>
                  <a:pt x="439" y="3193"/>
                  <a:pt x="915" y="3967"/>
                  <a:pt x="1391" y="4717"/>
                </a:cubicBezTo>
                <a:cubicBezTo>
                  <a:pt x="1653" y="5134"/>
                  <a:pt x="1903" y="5538"/>
                  <a:pt x="2165" y="5943"/>
                </a:cubicBezTo>
                <a:cubicBezTo>
                  <a:pt x="2403" y="6300"/>
                  <a:pt x="2629" y="6670"/>
                  <a:pt x="2951" y="6967"/>
                </a:cubicBezTo>
                <a:cubicBezTo>
                  <a:pt x="2974" y="6988"/>
                  <a:pt x="3000" y="6997"/>
                  <a:pt x="3028" y="6997"/>
                </a:cubicBezTo>
                <a:cubicBezTo>
                  <a:pt x="3157" y="6997"/>
                  <a:pt x="3314" y="6799"/>
                  <a:pt x="3284" y="6681"/>
                </a:cubicBezTo>
                <a:cubicBezTo>
                  <a:pt x="3153" y="6277"/>
                  <a:pt x="2927" y="5931"/>
                  <a:pt x="2713" y="5562"/>
                </a:cubicBezTo>
                <a:cubicBezTo>
                  <a:pt x="2463" y="5146"/>
                  <a:pt x="2189" y="4741"/>
                  <a:pt x="1939" y="4324"/>
                </a:cubicBezTo>
                <a:cubicBezTo>
                  <a:pt x="1582" y="3741"/>
                  <a:pt x="1224" y="3157"/>
                  <a:pt x="879" y="2550"/>
                </a:cubicBezTo>
                <a:lnTo>
                  <a:pt x="879" y="2550"/>
                </a:lnTo>
                <a:cubicBezTo>
                  <a:pt x="4070" y="3812"/>
                  <a:pt x="6975" y="5503"/>
                  <a:pt x="9583" y="7729"/>
                </a:cubicBezTo>
                <a:cubicBezTo>
                  <a:pt x="12416" y="10146"/>
                  <a:pt x="14833" y="13039"/>
                  <a:pt x="16929" y="16111"/>
                </a:cubicBezTo>
                <a:cubicBezTo>
                  <a:pt x="21203" y="22362"/>
                  <a:pt x="24227" y="29553"/>
                  <a:pt x="25989" y="36911"/>
                </a:cubicBezTo>
                <a:cubicBezTo>
                  <a:pt x="27692" y="44007"/>
                  <a:pt x="27847" y="51413"/>
                  <a:pt x="26835" y="58640"/>
                </a:cubicBezTo>
                <a:cubicBezTo>
                  <a:pt x="25775" y="66153"/>
                  <a:pt x="23406" y="73797"/>
                  <a:pt x="18846" y="79952"/>
                </a:cubicBezTo>
                <a:cubicBezTo>
                  <a:pt x="16953" y="82500"/>
                  <a:pt x="14643" y="84715"/>
                  <a:pt x="11988" y="86453"/>
                </a:cubicBezTo>
                <a:cubicBezTo>
                  <a:pt x="11788" y="86586"/>
                  <a:pt x="11778" y="86856"/>
                  <a:pt x="11946" y="86856"/>
                </a:cubicBezTo>
                <a:cubicBezTo>
                  <a:pt x="11989" y="86856"/>
                  <a:pt x="12042" y="86839"/>
                  <a:pt x="12107" y="86798"/>
                </a:cubicBezTo>
                <a:cubicBezTo>
                  <a:pt x="18381" y="82988"/>
                  <a:pt x="22346" y="76273"/>
                  <a:pt x="24739" y="69522"/>
                </a:cubicBezTo>
                <a:cubicBezTo>
                  <a:pt x="27311" y="62283"/>
                  <a:pt x="28311" y="54425"/>
                  <a:pt x="27990" y="46770"/>
                </a:cubicBezTo>
                <a:cubicBezTo>
                  <a:pt x="27692" y="39614"/>
                  <a:pt x="25882" y="32601"/>
                  <a:pt x="23084" y="26029"/>
                </a:cubicBezTo>
                <a:cubicBezTo>
                  <a:pt x="20155" y="19112"/>
                  <a:pt x="16036" y="12420"/>
                  <a:pt x="10345" y="7432"/>
                </a:cubicBezTo>
                <a:cubicBezTo>
                  <a:pt x="7666" y="5074"/>
                  <a:pt x="4499" y="2990"/>
                  <a:pt x="1034" y="2026"/>
                </a:cubicBezTo>
                <a:cubicBezTo>
                  <a:pt x="1629" y="1740"/>
                  <a:pt x="2236" y="1478"/>
                  <a:pt x="2868" y="1276"/>
                </a:cubicBezTo>
                <a:cubicBezTo>
                  <a:pt x="3249" y="1157"/>
                  <a:pt x="3630" y="1050"/>
                  <a:pt x="4011" y="931"/>
                </a:cubicBezTo>
                <a:cubicBezTo>
                  <a:pt x="4261" y="859"/>
                  <a:pt x="4499" y="776"/>
                  <a:pt x="4737" y="681"/>
                </a:cubicBezTo>
                <a:cubicBezTo>
                  <a:pt x="5011" y="574"/>
                  <a:pt x="5320" y="478"/>
                  <a:pt x="5546" y="264"/>
                </a:cubicBezTo>
                <a:cubicBezTo>
                  <a:pt x="5594" y="216"/>
                  <a:pt x="5689" y="50"/>
                  <a:pt x="5570" y="14"/>
                </a:cubicBezTo>
                <a:cubicBezTo>
                  <a:pt x="5533" y="5"/>
                  <a:pt x="5495" y="1"/>
                  <a:pt x="5455"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txBox="1"/>
          <p:nvPr/>
        </p:nvSpPr>
        <p:spPr>
          <a:xfrm flipH="1">
            <a:off x="7330963" y="829375"/>
            <a:ext cx="16380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2"/>
                </a:solidFill>
                <a:latin typeface="Fira Sans Extra Condensed Medium"/>
                <a:ea typeface="Fira Sans Extra Condensed Medium"/>
                <a:cs typeface="Fira Sans Extra Condensed Medium"/>
                <a:sym typeface="Fira Sans Extra Condensed Medium"/>
              </a:rPr>
              <a:t>Opening Session</a:t>
            </a:r>
            <a:endParaRPr sz="18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83" name="Google Shape;183;p16"/>
          <p:cNvSpPr txBox="1"/>
          <p:nvPr/>
        </p:nvSpPr>
        <p:spPr>
          <a:xfrm flipH="1">
            <a:off x="7285749" y="1283646"/>
            <a:ext cx="1754739"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434343"/>
                </a:solidFill>
                <a:latin typeface="Roboto"/>
                <a:ea typeface="Roboto"/>
                <a:cs typeface="Roboto"/>
                <a:sym typeface="Roboto"/>
              </a:rPr>
              <a:t>Saturday, October 24 at 10:00 AM-11:00 PM</a:t>
            </a:r>
            <a:endParaRPr sz="1200" dirty="0">
              <a:solidFill>
                <a:srgbClr val="434343"/>
              </a:solidFill>
              <a:latin typeface="Roboto"/>
              <a:ea typeface="Roboto"/>
              <a:cs typeface="Roboto"/>
              <a:sym typeface="Roboto"/>
            </a:endParaRPr>
          </a:p>
        </p:txBody>
      </p:sp>
      <p:sp>
        <p:nvSpPr>
          <p:cNvPr id="184" name="Google Shape;184;p16"/>
          <p:cNvSpPr txBox="1"/>
          <p:nvPr/>
        </p:nvSpPr>
        <p:spPr>
          <a:xfrm>
            <a:off x="73846" y="2433499"/>
            <a:ext cx="1802097" cy="95791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dirty="0">
                <a:solidFill>
                  <a:srgbClr val="434343"/>
                </a:solidFill>
                <a:latin typeface="Roboto"/>
                <a:ea typeface="Roboto"/>
                <a:cs typeface="Roboto"/>
                <a:sym typeface="Roboto"/>
              </a:rPr>
              <a:t>Trainings Led by Tri-Leadership on each</a:t>
            </a:r>
          </a:p>
          <a:p>
            <a:pPr marL="0" lvl="0" indent="0" algn="r" rtl="0">
              <a:spcBef>
                <a:spcPts val="0"/>
              </a:spcBef>
              <a:spcAft>
                <a:spcPts val="0"/>
              </a:spcAft>
              <a:buNone/>
            </a:pPr>
            <a:r>
              <a:rPr lang="en" sz="1200" dirty="0">
                <a:solidFill>
                  <a:srgbClr val="434343"/>
                </a:solidFill>
                <a:latin typeface="Roboto"/>
                <a:ea typeface="Roboto"/>
                <a:cs typeface="Roboto"/>
                <a:sym typeface="Roboto"/>
              </a:rPr>
              <a:t>of the “Blue Days” from 6:30 PM - 8:00 PM </a:t>
            </a:r>
            <a:endParaRPr sz="1200" dirty="0">
              <a:solidFill>
                <a:srgbClr val="434343"/>
              </a:solidFill>
              <a:latin typeface="Roboto"/>
              <a:ea typeface="Roboto"/>
              <a:cs typeface="Roboto"/>
              <a:sym typeface="Roboto"/>
            </a:endParaRPr>
          </a:p>
        </p:txBody>
      </p:sp>
      <p:sp>
        <p:nvSpPr>
          <p:cNvPr id="185" name="Google Shape;185;p16"/>
          <p:cNvSpPr/>
          <p:nvPr/>
        </p:nvSpPr>
        <p:spPr>
          <a:xfrm>
            <a:off x="2914328" y="4023137"/>
            <a:ext cx="407977" cy="320571"/>
          </a:xfrm>
          <a:custGeom>
            <a:avLst/>
            <a:gdLst/>
            <a:ahLst/>
            <a:cxnLst/>
            <a:rect l="l" t="t" r="r" b="b"/>
            <a:pathLst>
              <a:path w="18777" h="12097" extrusionOk="0">
                <a:moveTo>
                  <a:pt x="18777" y="0"/>
                </a:moveTo>
                <a:cubicBezTo>
                  <a:pt x="17785" y="117"/>
                  <a:pt x="16787" y="134"/>
                  <a:pt x="15788" y="134"/>
                </a:cubicBezTo>
                <a:cubicBezTo>
                  <a:pt x="15360" y="134"/>
                  <a:pt x="14931" y="131"/>
                  <a:pt x="14503" y="131"/>
                </a:cubicBezTo>
                <a:cubicBezTo>
                  <a:pt x="13074" y="131"/>
                  <a:pt x="11645" y="143"/>
                  <a:pt x="10216" y="143"/>
                </a:cubicBezTo>
                <a:cubicBezTo>
                  <a:pt x="9466" y="143"/>
                  <a:pt x="8716" y="140"/>
                  <a:pt x="7964" y="140"/>
                </a:cubicBezTo>
                <a:cubicBezTo>
                  <a:pt x="7213" y="140"/>
                  <a:pt x="6460" y="143"/>
                  <a:pt x="5704" y="155"/>
                </a:cubicBezTo>
                <a:lnTo>
                  <a:pt x="3465" y="155"/>
                </a:lnTo>
                <a:cubicBezTo>
                  <a:pt x="3221" y="155"/>
                  <a:pt x="2971" y="164"/>
                  <a:pt x="2721" y="164"/>
                </a:cubicBezTo>
                <a:cubicBezTo>
                  <a:pt x="2471" y="164"/>
                  <a:pt x="2221" y="155"/>
                  <a:pt x="1977" y="119"/>
                </a:cubicBezTo>
                <a:cubicBezTo>
                  <a:pt x="1668" y="2131"/>
                  <a:pt x="1358" y="4132"/>
                  <a:pt x="1025" y="6144"/>
                </a:cubicBezTo>
                <a:cubicBezTo>
                  <a:pt x="858" y="7215"/>
                  <a:pt x="691" y="8287"/>
                  <a:pt x="525" y="9346"/>
                </a:cubicBezTo>
                <a:cubicBezTo>
                  <a:pt x="382" y="10263"/>
                  <a:pt x="286" y="11216"/>
                  <a:pt x="1" y="12097"/>
                </a:cubicBezTo>
                <a:cubicBezTo>
                  <a:pt x="334" y="12001"/>
                  <a:pt x="689" y="11980"/>
                  <a:pt x="1045" y="11980"/>
                </a:cubicBezTo>
                <a:cubicBezTo>
                  <a:pt x="1303" y="11980"/>
                  <a:pt x="1561" y="11991"/>
                  <a:pt x="1813" y="11991"/>
                </a:cubicBezTo>
                <a:cubicBezTo>
                  <a:pt x="1860" y="11991"/>
                  <a:pt x="1907" y="11990"/>
                  <a:pt x="1953" y="11990"/>
                </a:cubicBezTo>
                <a:cubicBezTo>
                  <a:pt x="2453" y="11990"/>
                  <a:pt x="2953" y="11984"/>
                  <a:pt x="3454" y="11984"/>
                </a:cubicBezTo>
                <a:cubicBezTo>
                  <a:pt x="3704" y="11984"/>
                  <a:pt x="3954" y="11986"/>
                  <a:pt x="4204" y="11990"/>
                </a:cubicBezTo>
                <a:cubicBezTo>
                  <a:pt x="5704" y="12025"/>
                  <a:pt x="7192" y="12025"/>
                  <a:pt x="8680" y="12025"/>
                </a:cubicBezTo>
                <a:cubicBezTo>
                  <a:pt x="10181" y="12025"/>
                  <a:pt x="11693" y="12025"/>
                  <a:pt x="13193" y="12013"/>
                </a:cubicBezTo>
                <a:cubicBezTo>
                  <a:pt x="13991" y="12013"/>
                  <a:pt x="14829" y="11941"/>
                  <a:pt x="15652" y="11941"/>
                </a:cubicBezTo>
                <a:cubicBezTo>
                  <a:pt x="16031" y="11941"/>
                  <a:pt x="16408" y="11956"/>
                  <a:pt x="16777" y="12002"/>
                </a:cubicBezTo>
                <a:cubicBezTo>
                  <a:pt x="16789" y="11180"/>
                  <a:pt x="17027" y="10323"/>
                  <a:pt x="17146" y="9525"/>
                </a:cubicBezTo>
                <a:cubicBezTo>
                  <a:pt x="17324" y="8477"/>
                  <a:pt x="17491" y="7430"/>
                  <a:pt x="17658" y="6382"/>
                </a:cubicBezTo>
                <a:cubicBezTo>
                  <a:pt x="17824" y="5346"/>
                  <a:pt x="17991" y="4310"/>
                  <a:pt x="18158" y="3274"/>
                </a:cubicBezTo>
                <a:cubicBezTo>
                  <a:pt x="18324" y="2238"/>
                  <a:pt x="18396" y="1095"/>
                  <a:pt x="18717" y="95"/>
                </a:cubicBezTo>
                <a:cubicBezTo>
                  <a:pt x="18729" y="72"/>
                  <a:pt x="18753" y="36"/>
                  <a:pt x="1877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16</a:t>
            </a:r>
            <a:endParaRPr>
              <a:latin typeface="Fira Sans Extra Condensed"/>
              <a:ea typeface="Fira Sans Extra Condensed"/>
              <a:cs typeface="Fira Sans Extra Condensed"/>
              <a:sym typeface="Fira Sans Extra Condensed"/>
            </a:endParaRPr>
          </a:p>
        </p:txBody>
      </p:sp>
      <p:sp>
        <p:nvSpPr>
          <p:cNvPr id="186" name="Google Shape;186;p16"/>
          <p:cNvSpPr/>
          <p:nvPr/>
        </p:nvSpPr>
        <p:spPr>
          <a:xfrm rot="5400000" flipH="1">
            <a:off x="5661596" y="1966419"/>
            <a:ext cx="550327" cy="2490784"/>
          </a:xfrm>
          <a:custGeom>
            <a:avLst/>
            <a:gdLst/>
            <a:ahLst/>
            <a:cxnLst/>
            <a:rect l="l" t="t" r="r" b="b"/>
            <a:pathLst>
              <a:path w="28309" h="86855" extrusionOk="0">
                <a:moveTo>
                  <a:pt x="5470" y="0"/>
                </a:moveTo>
                <a:cubicBezTo>
                  <a:pt x="5252" y="0"/>
                  <a:pt x="4999" y="129"/>
                  <a:pt x="4806" y="179"/>
                </a:cubicBezTo>
                <a:cubicBezTo>
                  <a:pt x="4568" y="251"/>
                  <a:pt x="4330" y="334"/>
                  <a:pt x="4103" y="406"/>
                </a:cubicBezTo>
                <a:cubicBezTo>
                  <a:pt x="3711" y="525"/>
                  <a:pt x="3318" y="644"/>
                  <a:pt x="2937" y="763"/>
                </a:cubicBezTo>
                <a:cubicBezTo>
                  <a:pt x="2056" y="1037"/>
                  <a:pt x="1246" y="1441"/>
                  <a:pt x="460" y="1941"/>
                </a:cubicBezTo>
                <a:cubicBezTo>
                  <a:pt x="450" y="1939"/>
                  <a:pt x="440" y="1939"/>
                  <a:pt x="429" y="1939"/>
                </a:cubicBezTo>
                <a:cubicBezTo>
                  <a:pt x="251" y="1939"/>
                  <a:pt x="0" y="2213"/>
                  <a:pt x="79" y="2382"/>
                </a:cubicBezTo>
                <a:cubicBezTo>
                  <a:pt x="448" y="3192"/>
                  <a:pt x="925" y="3966"/>
                  <a:pt x="1389" y="4728"/>
                </a:cubicBezTo>
                <a:cubicBezTo>
                  <a:pt x="1651" y="5132"/>
                  <a:pt x="1901" y="5549"/>
                  <a:pt x="2163" y="5942"/>
                </a:cubicBezTo>
                <a:cubicBezTo>
                  <a:pt x="2413" y="6299"/>
                  <a:pt x="2627" y="6668"/>
                  <a:pt x="2949" y="6966"/>
                </a:cubicBezTo>
                <a:cubicBezTo>
                  <a:pt x="2972" y="6987"/>
                  <a:pt x="2999" y="6996"/>
                  <a:pt x="3027" y="6996"/>
                </a:cubicBezTo>
                <a:cubicBezTo>
                  <a:pt x="3159" y="6996"/>
                  <a:pt x="3321" y="6798"/>
                  <a:pt x="3282" y="6680"/>
                </a:cubicBezTo>
                <a:cubicBezTo>
                  <a:pt x="3151" y="6275"/>
                  <a:pt x="2925" y="5930"/>
                  <a:pt x="2710" y="5561"/>
                </a:cubicBezTo>
                <a:cubicBezTo>
                  <a:pt x="2460" y="5144"/>
                  <a:pt x="2198" y="4739"/>
                  <a:pt x="1937" y="4335"/>
                </a:cubicBezTo>
                <a:cubicBezTo>
                  <a:pt x="1579" y="3739"/>
                  <a:pt x="1222" y="3156"/>
                  <a:pt x="877" y="2561"/>
                </a:cubicBezTo>
                <a:lnTo>
                  <a:pt x="877" y="2561"/>
                </a:lnTo>
                <a:cubicBezTo>
                  <a:pt x="4068" y="3811"/>
                  <a:pt x="6973" y="5501"/>
                  <a:pt x="9592" y="7728"/>
                </a:cubicBezTo>
                <a:cubicBezTo>
                  <a:pt x="12426" y="10157"/>
                  <a:pt x="14843" y="13038"/>
                  <a:pt x="16938" y="16110"/>
                </a:cubicBezTo>
                <a:cubicBezTo>
                  <a:pt x="21201" y="22373"/>
                  <a:pt x="24225" y="29552"/>
                  <a:pt x="25987" y="36910"/>
                </a:cubicBezTo>
                <a:cubicBezTo>
                  <a:pt x="27690" y="44006"/>
                  <a:pt x="27845" y="51424"/>
                  <a:pt x="26833" y="58639"/>
                </a:cubicBezTo>
                <a:cubicBezTo>
                  <a:pt x="25785" y="66152"/>
                  <a:pt x="23415" y="73796"/>
                  <a:pt x="18843" y="79951"/>
                </a:cubicBezTo>
                <a:cubicBezTo>
                  <a:pt x="16950" y="82499"/>
                  <a:pt x="14641" y="84725"/>
                  <a:pt x="11985" y="86452"/>
                </a:cubicBezTo>
                <a:cubicBezTo>
                  <a:pt x="11786" y="86585"/>
                  <a:pt x="11776" y="86855"/>
                  <a:pt x="11950" y="86855"/>
                </a:cubicBezTo>
                <a:cubicBezTo>
                  <a:pt x="11994" y="86855"/>
                  <a:pt x="12049" y="86838"/>
                  <a:pt x="12116" y="86797"/>
                </a:cubicBezTo>
                <a:cubicBezTo>
                  <a:pt x="18379" y="82987"/>
                  <a:pt x="22344" y="76284"/>
                  <a:pt x="24749" y="69521"/>
                </a:cubicBezTo>
                <a:cubicBezTo>
                  <a:pt x="27321" y="62282"/>
                  <a:pt x="28309" y="54436"/>
                  <a:pt x="27987" y="46780"/>
                </a:cubicBezTo>
                <a:cubicBezTo>
                  <a:pt x="27690" y="39613"/>
                  <a:pt x="25880" y="32612"/>
                  <a:pt x="23094" y="26028"/>
                </a:cubicBezTo>
                <a:cubicBezTo>
                  <a:pt x="20153" y="19110"/>
                  <a:pt x="16034" y="12419"/>
                  <a:pt x="10354" y="7430"/>
                </a:cubicBezTo>
                <a:cubicBezTo>
                  <a:pt x="7663" y="5073"/>
                  <a:pt x="4508" y="2989"/>
                  <a:pt x="1032" y="2037"/>
                </a:cubicBezTo>
                <a:cubicBezTo>
                  <a:pt x="1627" y="1739"/>
                  <a:pt x="2234" y="1477"/>
                  <a:pt x="2877" y="1287"/>
                </a:cubicBezTo>
                <a:cubicBezTo>
                  <a:pt x="3246" y="1156"/>
                  <a:pt x="3639" y="1048"/>
                  <a:pt x="4008" y="929"/>
                </a:cubicBezTo>
                <a:cubicBezTo>
                  <a:pt x="4258" y="858"/>
                  <a:pt x="4496" y="775"/>
                  <a:pt x="4735" y="679"/>
                </a:cubicBezTo>
                <a:cubicBezTo>
                  <a:pt x="5020" y="572"/>
                  <a:pt x="5330" y="477"/>
                  <a:pt x="5544" y="263"/>
                </a:cubicBezTo>
                <a:cubicBezTo>
                  <a:pt x="5592" y="227"/>
                  <a:pt x="5699" y="48"/>
                  <a:pt x="5580" y="13"/>
                </a:cubicBezTo>
                <a:cubicBezTo>
                  <a:pt x="5545" y="4"/>
                  <a:pt x="5508" y="0"/>
                  <a:pt x="5470"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rot="-5099422" flipH="1">
            <a:off x="2306254" y="2350195"/>
            <a:ext cx="316081" cy="1405120"/>
          </a:xfrm>
          <a:custGeom>
            <a:avLst/>
            <a:gdLst/>
            <a:ahLst/>
            <a:cxnLst/>
            <a:rect l="l" t="t" r="r" b="b"/>
            <a:pathLst>
              <a:path w="28309" h="86855" extrusionOk="0">
                <a:moveTo>
                  <a:pt x="5470" y="0"/>
                </a:moveTo>
                <a:cubicBezTo>
                  <a:pt x="5252" y="0"/>
                  <a:pt x="4999" y="129"/>
                  <a:pt x="4806" y="179"/>
                </a:cubicBezTo>
                <a:cubicBezTo>
                  <a:pt x="4568" y="251"/>
                  <a:pt x="4330" y="334"/>
                  <a:pt x="4103" y="406"/>
                </a:cubicBezTo>
                <a:cubicBezTo>
                  <a:pt x="3711" y="525"/>
                  <a:pt x="3318" y="644"/>
                  <a:pt x="2937" y="763"/>
                </a:cubicBezTo>
                <a:cubicBezTo>
                  <a:pt x="2056" y="1037"/>
                  <a:pt x="1246" y="1441"/>
                  <a:pt x="460" y="1941"/>
                </a:cubicBezTo>
                <a:cubicBezTo>
                  <a:pt x="450" y="1939"/>
                  <a:pt x="440" y="1939"/>
                  <a:pt x="429" y="1939"/>
                </a:cubicBezTo>
                <a:cubicBezTo>
                  <a:pt x="251" y="1939"/>
                  <a:pt x="0" y="2213"/>
                  <a:pt x="79" y="2382"/>
                </a:cubicBezTo>
                <a:cubicBezTo>
                  <a:pt x="448" y="3192"/>
                  <a:pt x="925" y="3966"/>
                  <a:pt x="1389" y="4728"/>
                </a:cubicBezTo>
                <a:cubicBezTo>
                  <a:pt x="1651" y="5132"/>
                  <a:pt x="1901" y="5549"/>
                  <a:pt x="2163" y="5942"/>
                </a:cubicBezTo>
                <a:cubicBezTo>
                  <a:pt x="2413" y="6299"/>
                  <a:pt x="2627" y="6668"/>
                  <a:pt x="2949" y="6966"/>
                </a:cubicBezTo>
                <a:cubicBezTo>
                  <a:pt x="2972" y="6987"/>
                  <a:pt x="2999" y="6996"/>
                  <a:pt x="3027" y="6996"/>
                </a:cubicBezTo>
                <a:cubicBezTo>
                  <a:pt x="3159" y="6996"/>
                  <a:pt x="3321" y="6798"/>
                  <a:pt x="3282" y="6680"/>
                </a:cubicBezTo>
                <a:cubicBezTo>
                  <a:pt x="3151" y="6275"/>
                  <a:pt x="2925" y="5930"/>
                  <a:pt x="2710" y="5561"/>
                </a:cubicBezTo>
                <a:cubicBezTo>
                  <a:pt x="2460" y="5144"/>
                  <a:pt x="2198" y="4739"/>
                  <a:pt x="1937" y="4335"/>
                </a:cubicBezTo>
                <a:cubicBezTo>
                  <a:pt x="1579" y="3739"/>
                  <a:pt x="1222" y="3156"/>
                  <a:pt x="877" y="2561"/>
                </a:cubicBezTo>
                <a:lnTo>
                  <a:pt x="877" y="2561"/>
                </a:lnTo>
                <a:cubicBezTo>
                  <a:pt x="4068" y="3811"/>
                  <a:pt x="6973" y="5501"/>
                  <a:pt x="9592" y="7728"/>
                </a:cubicBezTo>
                <a:cubicBezTo>
                  <a:pt x="12426" y="10157"/>
                  <a:pt x="14843" y="13038"/>
                  <a:pt x="16938" y="16110"/>
                </a:cubicBezTo>
                <a:cubicBezTo>
                  <a:pt x="21201" y="22373"/>
                  <a:pt x="24225" y="29552"/>
                  <a:pt x="25987" y="36910"/>
                </a:cubicBezTo>
                <a:cubicBezTo>
                  <a:pt x="27690" y="44006"/>
                  <a:pt x="27845" y="51424"/>
                  <a:pt x="26833" y="58639"/>
                </a:cubicBezTo>
                <a:cubicBezTo>
                  <a:pt x="25785" y="66152"/>
                  <a:pt x="23415" y="73796"/>
                  <a:pt x="18843" y="79951"/>
                </a:cubicBezTo>
                <a:cubicBezTo>
                  <a:pt x="16950" y="82499"/>
                  <a:pt x="14641" y="84725"/>
                  <a:pt x="11985" y="86452"/>
                </a:cubicBezTo>
                <a:cubicBezTo>
                  <a:pt x="11786" y="86585"/>
                  <a:pt x="11776" y="86855"/>
                  <a:pt x="11950" y="86855"/>
                </a:cubicBezTo>
                <a:cubicBezTo>
                  <a:pt x="11994" y="86855"/>
                  <a:pt x="12049" y="86838"/>
                  <a:pt x="12116" y="86797"/>
                </a:cubicBezTo>
                <a:cubicBezTo>
                  <a:pt x="18379" y="82987"/>
                  <a:pt x="22344" y="76284"/>
                  <a:pt x="24749" y="69521"/>
                </a:cubicBezTo>
                <a:cubicBezTo>
                  <a:pt x="27321" y="62282"/>
                  <a:pt x="28309" y="54436"/>
                  <a:pt x="27987" y="46780"/>
                </a:cubicBezTo>
                <a:cubicBezTo>
                  <a:pt x="27690" y="39613"/>
                  <a:pt x="25880" y="32612"/>
                  <a:pt x="23094" y="26028"/>
                </a:cubicBezTo>
                <a:cubicBezTo>
                  <a:pt x="20153" y="19110"/>
                  <a:pt x="16034" y="12419"/>
                  <a:pt x="10354" y="7430"/>
                </a:cubicBezTo>
                <a:cubicBezTo>
                  <a:pt x="7663" y="5073"/>
                  <a:pt x="4508" y="2989"/>
                  <a:pt x="1032" y="2037"/>
                </a:cubicBezTo>
                <a:cubicBezTo>
                  <a:pt x="1627" y="1739"/>
                  <a:pt x="2234" y="1477"/>
                  <a:pt x="2877" y="1287"/>
                </a:cubicBezTo>
                <a:cubicBezTo>
                  <a:pt x="3246" y="1156"/>
                  <a:pt x="3639" y="1048"/>
                  <a:pt x="4008" y="929"/>
                </a:cubicBezTo>
                <a:cubicBezTo>
                  <a:pt x="4258" y="858"/>
                  <a:pt x="4496" y="775"/>
                  <a:pt x="4735" y="679"/>
                </a:cubicBezTo>
                <a:cubicBezTo>
                  <a:pt x="5020" y="572"/>
                  <a:pt x="5330" y="477"/>
                  <a:pt x="5544" y="263"/>
                </a:cubicBezTo>
                <a:cubicBezTo>
                  <a:pt x="5592" y="227"/>
                  <a:pt x="5699" y="48"/>
                  <a:pt x="5580" y="13"/>
                </a:cubicBezTo>
                <a:cubicBezTo>
                  <a:pt x="5545" y="4"/>
                  <a:pt x="5508" y="0"/>
                  <a:pt x="5470"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235230" y="4023137"/>
            <a:ext cx="407977" cy="320571"/>
          </a:xfrm>
          <a:custGeom>
            <a:avLst/>
            <a:gdLst/>
            <a:ahLst/>
            <a:cxnLst/>
            <a:rect l="l" t="t" r="r" b="b"/>
            <a:pathLst>
              <a:path w="18777" h="12097" extrusionOk="0">
                <a:moveTo>
                  <a:pt x="18776" y="0"/>
                </a:moveTo>
                <a:lnTo>
                  <a:pt x="18776" y="0"/>
                </a:lnTo>
                <a:cubicBezTo>
                  <a:pt x="17784" y="117"/>
                  <a:pt x="16787" y="134"/>
                  <a:pt x="15787" y="134"/>
                </a:cubicBezTo>
                <a:cubicBezTo>
                  <a:pt x="15359" y="134"/>
                  <a:pt x="14930" y="131"/>
                  <a:pt x="14502" y="131"/>
                </a:cubicBezTo>
                <a:cubicBezTo>
                  <a:pt x="13073" y="131"/>
                  <a:pt x="11644" y="143"/>
                  <a:pt x="10216" y="143"/>
                </a:cubicBezTo>
                <a:cubicBezTo>
                  <a:pt x="9465" y="143"/>
                  <a:pt x="8715" y="140"/>
                  <a:pt x="7964" y="140"/>
                </a:cubicBezTo>
                <a:cubicBezTo>
                  <a:pt x="7212" y="140"/>
                  <a:pt x="6459" y="143"/>
                  <a:pt x="5703" y="155"/>
                </a:cubicBezTo>
                <a:lnTo>
                  <a:pt x="3465" y="155"/>
                </a:lnTo>
                <a:cubicBezTo>
                  <a:pt x="3221" y="155"/>
                  <a:pt x="2971" y="164"/>
                  <a:pt x="2722" y="164"/>
                </a:cubicBezTo>
                <a:cubicBezTo>
                  <a:pt x="2474" y="164"/>
                  <a:pt x="2226" y="155"/>
                  <a:pt x="1988" y="119"/>
                </a:cubicBezTo>
                <a:cubicBezTo>
                  <a:pt x="1667" y="2131"/>
                  <a:pt x="1357" y="4132"/>
                  <a:pt x="1024" y="6144"/>
                </a:cubicBezTo>
                <a:cubicBezTo>
                  <a:pt x="857" y="7215"/>
                  <a:pt x="691" y="8287"/>
                  <a:pt x="524" y="9346"/>
                </a:cubicBezTo>
                <a:cubicBezTo>
                  <a:pt x="381" y="10263"/>
                  <a:pt x="286" y="11216"/>
                  <a:pt x="0" y="12097"/>
                </a:cubicBezTo>
                <a:cubicBezTo>
                  <a:pt x="340" y="12001"/>
                  <a:pt x="694" y="11980"/>
                  <a:pt x="1049" y="11980"/>
                </a:cubicBezTo>
                <a:cubicBezTo>
                  <a:pt x="1305" y="11980"/>
                  <a:pt x="1561" y="11991"/>
                  <a:pt x="1813" y="11991"/>
                </a:cubicBezTo>
                <a:cubicBezTo>
                  <a:pt x="1859" y="11991"/>
                  <a:pt x="1906" y="11990"/>
                  <a:pt x="1953" y="11990"/>
                </a:cubicBezTo>
                <a:cubicBezTo>
                  <a:pt x="2453" y="11990"/>
                  <a:pt x="2953" y="11984"/>
                  <a:pt x="3453" y="11984"/>
                </a:cubicBezTo>
                <a:cubicBezTo>
                  <a:pt x="3703" y="11984"/>
                  <a:pt x="3953" y="11986"/>
                  <a:pt x="4203" y="11990"/>
                </a:cubicBezTo>
                <a:cubicBezTo>
                  <a:pt x="5703" y="12025"/>
                  <a:pt x="7191" y="12025"/>
                  <a:pt x="8680" y="12025"/>
                </a:cubicBezTo>
                <a:cubicBezTo>
                  <a:pt x="10180" y="12025"/>
                  <a:pt x="11692" y="12025"/>
                  <a:pt x="13192" y="12013"/>
                </a:cubicBezTo>
                <a:cubicBezTo>
                  <a:pt x="13990" y="12013"/>
                  <a:pt x="14828" y="11941"/>
                  <a:pt x="15651" y="11941"/>
                </a:cubicBezTo>
                <a:cubicBezTo>
                  <a:pt x="16031" y="11941"/>
                  <a:pt x="16407" y="11956"/>
                  <a:pt x="16776" y="12002"/>
                </a:cubicBezTo>
                <a:cubicBezTo>
                  <a:pt x="16788" y="11180"/>
                  <a:pt x="17026" y="10323"/>
                  <a:pt x="17145" y="9525"/>
                </a:cubicBezTo>
                <a:cubicBezTo>
                  <a:pt x="17324" y="8477"/>
                  <a:pt x="17490" y="7430"/>
                  <a:pt x="17657" y="6382"/>
                </a:cubicBezTo>
                <a:cubicBezTo>
                  <a:pt x="17824" y="5346"/>
                  <a:pt x="17990" y="4310"/>
                  <a:pt x="18157" y="3274"/>
                </a:cubicBezTo>
                <a:cubicBezTo>
                  <a:pt x="18324" y="2238"/>
                  <a:pt x="18395" y="1095"/>
                  <a:pt x="18717" y="95"/>
                </a:cubicBezTo>
                <a:cubicBezTo>
                  <a:pt x="18729" y="72"/>
                  <a:pt x="18752" y="36"/>
                  <a:pt x="18776"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19</a:t>
            </a:r>
            <a:endParaRPr>
              <a:latin typeface="Fira Sans Extra Condensed"/>
              <a:ea typeface="Fira Sans Extra Condensed"/>
              <a:cs typeface="Fira Sans Extra Condensed"/>
              <a:sym typeface="Fira Sans Extra Condensed"/>
            </a:endParaRPr>
          </a:p>
        </p:txBody>
      </p:sp>
      <p:sp>
        <p:nvSpPr>
          <p:cNvPr id="189" name="Google Shape;189;p16"/>
          <p:cNvSpPr/>
          <p:nvPr/>
        </p:nvSpPr>
        <p:spPr>
          <a:xfrm>
            <a:off x="3354636" y="4023137"/>
            <a:ext cx="407977" cy="320571"/>
          </a:xfrm>
          <a:custGeom>
            <a:avLst/>
            <a:gdLst/>
            <a:ahLst/>
            <a:cxnLst/>
            <a:rect l="l" t="t" r="r" b="b"/>
            <a:pathLst>
              <a:path w="18777" h="12097" extrusionOk="0">
                <a:moveTo>
                  <a:pt x="18776" y="0"/>
                </a:moveTo>
                <a:lnTo>
                  <a:pt x="18776" y="0"/>
                </a:lnTo>
                <a:cubicBezTo>
                  <a:pt x="17784" y="117"/>
                  <a:pt x="16787" y="134"/>
                  <a:pt x="15787" y="134"/>
                </a:cubicBezTo>
                <a:cubicBezTo>
                  <a:pt x="15359" y="134"/>
                  <a:pt x="14931" y="131"/>
                  <a:pt x="14502" y="131"/>
                </a:cubicBezTo>
                <a:cubicBezTo>
                  <a:pt x="13073" y="131"/>
                  <a:pt x="11644" y="143"/>
                  <a:pt x="10216" y="143"/>
                </a:cubicBezTo>
                <a:cubicBezTo>
                  <a:pt x="9466" y="143"/>
                  <a:pt x="8716" y="140"/>
                  <a:pt x="7964" y="140"/>
                </a:cubicBezTo>
                <a:cubicBezTo>
                  <a:pt x="7212" y="140"/>
                  <a:pt x="6459" y="143"/>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7" y="7215"/>
                  <a:pt x="691" y="8287"/>
                  <a:pt x="524" y="9346"/>
                </a:cubicBezTo>
                <a:cubicBezTo>
                  <a:pt x="381" y="10263"/>
                  <a:pt x="286" y="11216"/>
                  <a:pt x="0" y="12097"/>
                </a:cubicBezTo>
                <a:cubicBezTo>
                  <a:pt x="334" y="12001"/>
                  <a:pt x="688" y="11980"/>
                  <a:pt x="1045" y="11980"/>
                </a:cubicBezTo>
                <a:cubicBezTo>
                  <a:pt x="1302" y="11980"/>
                  <a:pt x="1560" y="11991"/>
                  <a:pt x="1813" y="11991"/>
                </a:cubicBezTo>
                <a:cubicBezTo>
                  <a:pt x="1860" y="11991"/>
                  <a:pt x="1906" y="11990"/>
                  <a:pt x="1953" y="11990"/>
                </a:cubicBezTo>
                <a:cubicBezTo>
                  <a:pt x="2453" y="11990"/>
                  <a:pt x="2953" y="11984"/>
                  <a:pt x="3453" y="11984"/>
                </a:cubicBezTo>
                <a:cubicBezTo>
                  <a:pt x="3703" y="11984"/>
                  <a:pt x="3953" y="11986"/>
                  <a:pt x="4203" y="11990"/>
                </a:cubicBezTo>
                <a:cubicBezTo>
                  <a:pt x="5703" y="12025"/>
                  <a:pt x="7192" y="12025"/>
                  <a:pt x="8680" y="12025"/>
                </a:cubicBezTo>
                <a:cubicBezTo>
                  <a:pt x="10180" y="12025"/>
                  <a:pt x="11692" y="12025"/>
                  <a:pt x="13192" y="12013"/>
                </a:cubicBezTo>
                <a:cubicBezTo>
                  <a:pt x="13991" y="12013"/>
                  <a:pt x="14828" y="11941"/>
                  <a:pt x="15651" y="11941"/>
                </a:cubicBezTo>
                <a:cubicBezTo>
                  <a:pt x="16031" y="11941"/>
                  <a:pt x="16408" y="11956"/>
                  <a:pt x="16776" y="12002"/>
                </a:cubicBezTo>
                <a:cubicBezTo>
                  <a:pt x="16788" y="11180"/>
                  <a:pt x="17026" y="10323"/>
                  <a:pt x="17145" y="9525"/>
                </a:cubicBezTo>
                <a:cubicBezTo>
                  <a:pt x="17324" y="8477"/>
                  <a:pt x="17490" y="7430"/>
                  <a:pt x="17657" y="6382"/>
                </a:cubicBezTo>
                <a:cubicBezTo>
                  <a:pt x="17824" y="5346"/>
                  <a:pt x="17990" y="4310"/>
                  <a:pt x="18157" y="3274"/>
                </a:cubicBezTo>
                <a:cubicBezTo>
                  <a:pt x="18324" y="2238"/>
                  <a:pt x="18395" y="1095"/>
                  <a:pt x="18717" y="95"/>
                </a:cubicBezTo>
                <a:cubicBezTo>
                  <a:pt x="18729" y="72"/>
                  <a:pt x="18752" y="36"/>
                  <a:pt x="18776" y="0"/>
                </a:cubicBez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Fira Sans Extra Condensed"/>
                <a:ea typeface="Fira Sans Extra Condensed"/>
                <a:cs typeface="Fira Sans Extra Condensed"/>
                <a:sym typeface="Fira Sans Extra Condensed"/>
              </a:rPr>
              <a:t>17</a:t>
            </a:r>
            <a:endParaRPr>
              <a:latin typeface="Fira Sans Extra Condensed"/>
              <a:ea typeface="Fira Sans Extra Condensed"/>
              <a:cs typeface="Fira Sans Extra Condensed"/>
              <a:sym typeface="Fira Sans Extra Condensed"/>
            </a:endParaRPr>
          </a:p>
        </p:txBody>
      </p:sp>
      <p:sp>
        <p:nvSpPr>
          <p:cNvPr id="190" name="Google Shape;190;p16"/>
          <p:cNvSpPr/>
          <p:nvPr/>
        </p:nvSpPr>
        <p:spPr>
          <a:xfrm>
            <a:off x="3794922" y="4023137"/>
            <a:ext cx="407977" cy="320571"/>
          </a:xfrm>
          <a:custGeom>
            <a:avLst/>
            <a:gdLst/>
            <a:ahLst/>
            <a:cxnLst/>
            <a:rect l="l" t="t" r="r" b="b"/>
            <a:pathLst>
              <a:path w="18777" h="12097" extrusionOk="0">
                <a:moveTo>
                  <a:pt x="18777" y="0"/>
                </a:moveTo>
                <a:lnTo>
                  <a:pt x="18777" y="0"/>
                </a:lnTo>
                <a:cubicBezTo>
                  <a:pt x="17785" y="117"/>
                  <a:pt x="16787" y="134"/>
                  <a:pt x="15788" y="134"/>
                </a:cubicBezTo>
                <a:cubicBezTo>
                  <a:pt x="15360" y="134"/>
                  <a:pt x="14931" y="131"/>
                  <a:pt x="14502" y="131"/>
                </a:cubicBezTo>
                <a:cubicBezTo>
                  <a:pt x="13074" y="131"/>
                  <a:pt x="11645" y="143"/>
                  <a:pt x="10216" y="143"/>
                </a:cubicBezTo>
                <a:cubicBezTo>
                  <a:pt x="9466" y="143"/>
                  <a:pt x="8716" y="140"/>
                  <a:pt x="7964" y="140"/>
                </a:cubicBezTo>
                <a:cubicBezTo>
                  <a:pt x="7213" y="140"/>
                  <a:pt x="6460" y="143"/>
                  <a:pt x="5704" y="155"/>
                </a:cubicBezTo>
                <a:lnTo>
                  <a:pt x="3465" y="155"/>
                </a:lnTo>
                <a:cubicBezTo>
                  <a:pt x="3221" y="155"/>
                  <a:pt x="2971" y="164"/>
                  <a:pt x="2721" y="164"/>
                </a:cubicBezTo>
                <a:cubicBezTo>
                  <a:pt x="2471" y="164"/>
                  <a:pt x="2221" y="155"/>
                  <a:pt x="1977" y="119"/>
                </a:cubicBezTo>
                <a:cubicBezTo>
                  <a:pt x="1667" y="2131"/>
                  <a:pt x="1358" y="4132"/>
                  <a:pt x="1025" y="6144"/>
                </a:cubicBezTo>
                <a:cubicBezTo>
                  <a:pt x="858" y="7215"/>
                  <a:pt x="691" y="8287"/>
                  <a:pt x="524" y="9346"/>
                </a:cubicBezTo>
                <a:cubicBezTo>
                  <a:pt x="382" y="10263"/>
                  <a:pt x="286" y="11216"/>
                  <a:pt x="1" y="12097"/>
                </a:cubicBezTo>
                <a:cubicBezTo>
                  <a:pt x="341" y="12001"/>
                  <a:pt x="695" y="11980"/>
                  <a:pt x="1049" y="11980"/>
                </a:cubicBezTo>
                <a:cubicBezTo>
                  <a:pt x="1305" y="11980"/>
                  <a:pt x="1561" y="11991"/>
                  <a:pt x="1813" y="11991"/>
                </a:cubicBezTo>
                <a:cubicBezTo>
                  <a:pt x="1860" y="11991"/>
                  <a:pt x="1907" y="11990"/>
                  <a:pt x="1953" y="11990"/>
                </a:cubicBezTo>
                <a:cubicBezTo>
                  <a:pt x="2453" y="11990"/>
                  <a:pt x="2953" y="11984"/>
                  <a:pt x="3453" y="11984"/>
                </a:cubicBezTo>
                <a:cubicBezTo>
                  <a:pt x="3703" y="11984"/>
                  <a:pt x="3953" y="11986"/>
                  <a:pt x="4203" y="11990"/>
                </a:cubicBezTo>
                <a:cubicBezTo>
                  <a:pt x="5704" y="12025"/>
                  <a:pt x="7192" y="12025"/>
                  <a:pt x="8680" y="12025"/>
                </a:cubicBezTo>
                <a:cubicBezTo>
                  <a:pt x="10180" y="12025"/>
                  <a:pt x="11693" y="12025"/>
                  <a:pt x="13193" y="12013"/>
                </a:cubicBezTo>
                <a:cubicBezTo>
                  <a:pt x="13991" y="12013"/>
                  <a:pt x="14828" y="11941"/>
                  <a:pt x="15651" y="11941"/>
                </a:cubicBezTo>
                <a:cubicBezTo>
                  <a:pt x="16031" y="11941"/>
                  <a:pt x="16408" y="11956"/>
                  <a:pt x="16776" y="12002"/>
                </a:cubicBezTo>
                <a:cubicBezTo>
                  <a:pt x="16788" y="11180"/>
                  <a:pt x="17015" y="10323"/>
                  <a:pt x="17146" y="9525"/>
                </a:cubicBezTo>
                <a:cubicBezTo>
                  <a:pt x="17324" y="8477"/>
                  <a:pt x="17491" y="7430"/>
                  <a:pt x="17658" y="6382"/>
                </a:cubicBezTo>
                <a:cubicBezTo>
                  <a:pt x="17824" y="5346"/>
                  <a:pt x="17991" y="4310"/>
                  <a:pt x="18158" y="3274"/>
                </a:cubicBezTo>
                <a:cubicBezTo>
                  <a:pt x="18324" y="2238"/>
                  <a:pt x="18396" y="1095"/>
                  <a:pt x="18717" y="95"/>
                </a:cubicBezTo>
                <a:cubicBezTo>
                  <a:pt x="18729" y="72"/>
                  <a:pt x="18753" y="36"/>
                  <a:pt x="1877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2474042" y="4023137"/>
            <a:ext cx="407977" cy="320571"/>
          </a:xfrm>
          <a:custGeom>
            <a:avLst/>
            <a:gdLst/>
            <a:ahLst/>
            <a:cxnLst/>
            <a:rect l="l" t="t" r="r" b="b"/>
            <a:pathLst>
              <a:path w="18777" h="12097" extrusionOk="0">
                <a:moveTo>
                  <a:pt x="18776" y="0"/>
                </a:moveTo>
                <a:lnTo>
                  <a:pt x="18776" y="0"/>
                </a:lnTo>
                <a:cubicBezTo>
                  <a:pt x="17785" y="117"/>
                  <a:pt x="16787" y="134"/>
                  <a:pt x="15788" y="134"/>
                </a:cubicBezTo>
                <a:cubicBezTo>
                  <a:pt x="15359" y="134"/>
                  <a:pt x="14931" y="131"/>
                  <a:pt x="14502" y="131"/>
                </a:cubicBezTo>
                <a:cubicBezTo>
                  <a:pt x="13073" y="131"/>
                  <a:pt x="11645" y="131"/>
                  <a:pt x="10216" y="143"/>
                </a:cubicBezTo>
                <a:cubicBezTo>
                  <a:pt x="9466" y="143"/>
                  <a:pt x="8716" y="140"/>
                  <a:pt x="7964" y="140"/>
                </a:cubicBezTo>
                <a:cubicBezTo>
                  <a:pt x="7212" y="140"/>
                  <a:pt x="6459" y="143"/>
                  <a:pt x="5703" y="155"/>
                </a:cubicBezTo>
                <a:lnTo>
                  <a:pt x="3465" y="155"/>
                </a:lnTo>
                <a:cubicBezTo>
                  <a:pt x="3221" y="155"/>
                  <a:pt x="2971" y="164"/>
                  <a:pt x="2721" y="164"/>
                </a:cubicBezTo>
                <a:cubicBezTo>
                  <a:pt x="2471" y="164"/>
                  <a:pt x="2221" y="155"/>
                  <a:pt x="1977" y="119"/>
                </a:cubicBezTo>
                <a:cubicBezTo>
                  <a:pt x="1667" y="2131"/>
                  <a:pt x="1346" y="4132"/>
                  <a:pt x="1024" y="6144"/>
                </a:cubicBezTo>
                <a:cubicBezTo>
                  <a:pt x="858" y="7215"/>
                  <a:pt x="691" y="8287"/>
                  <a:pt x="512" y="9346"/>
                </a:cubicBezTo>
                <a:cubicBezTo>
                  <a:pt x="369" y="10263"/>
                  <a:pt x="286" y="11216"/>
                  <a:pt x="0" y="12097"/>
                </a:cubicBezTo>
                <a:cubicBezTo>
                  <a:pt x="334" y="12001"/>
                  <a:pt x="688" y="11980"/>
                  <a:pt x="1045" y="11980"/>
                </a:cubicBezTo>
                <a:cubicBezTo>
                  <a:pt x="1302" y="11980"/>
                  <a:pt x="1560" y="11991"/>
                  <a:pt x="1813" y="11991"/>
                </a:cubicBezTo>
                <a:cubicBezTo>
                  <a:pt x="1860" y="11991"/>
                  <a:pt x="1906" y="11990"/>
                  <a:pt x="1953" y="11990"/>
                </a:cubicBezTo>
                <a:cubicBezTo>
                  <a:pt x="2453" y="11990"/>
                  <a:pt x="2953" y="11984"/>
                  <a:pt x="3453" y="11984"/>
                </a:cubicBezTo>
                <a:cubicBezTo>
                  <a:pt x="3703" y="11984"/>
                  <a:pt x="3953" y="11986"/>
                  <a:pt x="4203" y="11990"/>
                </a:cubicBezTo>
                <a:cubicBezTo>
                  <a:pt x="5691" y="12025"/>
                  <a:pt x="7192" y="12025"/>
                  <a:pt x="8680" y="12025"/>
                </a:cubicBezTo>
                <a:cubicBezTo>
                  <a:pt x="10180" y="12025"/>
                  <a:pt x="11692" y="12025"/>
                  <a:pt x="13192" y="12013"/>
                </a:cubicBezTo>
                <a:cubicBezTo>
                  <a:pt x="13991" y="12013"/>
                  <a:pt x="14828" y="11941"/>
                  <a:pt x="15651" y="11941"/>
                </a:cubicBezTo>
                <a:cubicBezTo>
                  <a:pt x="16031" y="11941"/>
                  <a:pt x="16408" y="11956"/>
                  <a:pt x="16776" y="12002"/>
                </a:cubicBezTo>
                <a:cubicBezTo>
                  <a:pt x="16788" y="11180"/>
                  <a:pt x="17014" y="10323"/>
                  <a:pt x="17145" y="9525"/>
                </a:cubicBezTo>
                <a:cubicBezTo>
                  <a:pt x="17312" y="8477"/>
                  <a:pt x="17491" y="7430"/>
                  <a:pt x="17657" y="6382"/>
                </a:cubicBezTo>
                <a:cubicBezTo>
                  <a:pt x="17824" y="5346"/>
                  <a:pt x="17991" y="4310"/>
                  <a:pt x="18157" y="3274"/>
                </a:cubicBezTo>
                <a:cubicBezTo>
                  <a:pt x="18324" y="2238"/>
                  <a:pt x="18395" y="1095"/>
                  <a:pt x="18717" y="95"/>
                </a:cubicBezTo>
                <a:cubicBezTo>
                  <a:pt x="18729" y="72"/>
                  <a:pt x="18753" y="36"/>
                  <a:pt x="1877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5145308" y="4023137"/>
            <a:ext cx="407977" cy="320571"/>
          </a:xfrm>
          <a:custGeom>
            <a:avLst/>
            <a:gdLst/>
            <a:ahLst/>
            <a:cxnLst/>
            <a:rect l="l" t="t" r="r" b="b"/>
            <a:pathLst>
              <a:path w="18777" h="12097" extrusionOk="0">
                <a:moveTo>
                  <a:pt x="13755" y="10343"/>
                </a:moveTo>
                <a:cubicBezTo>
                  <a:pt x="14422" y="10343"/>
                  <a:pt x="15089" y="10371"/>
                  <a:pt x="15740" y="10501"/>
                </a:cubicBezTo>
                <a:cubicBezTo>
                  <a:pt x="15931" y="10549"/>
                  <a:pt x="15657" y="10859"/>
                  <a:pt x="15562" y="10870"/>
                </a:cubicBezTo>
                <a:cubicBezTo>
                  <a:pt x="14812" y="10998"/>
                  <a:pt x="14058" y="11021"/>
                  <a:pt x="13302" y="11021"/>
                </a:cubicBezTo>
                <a:cubicBezTo>
                  <a:pt x="12857" y="11021"/>
                  <a:pt x="12411" y="11013"/>
                  <a:pt x="11966" y="11013"/>
                </a:cubicBezTo>
                <a:cubicBezTo>
                  <a:pt x="10716" y="11025"/>
                  <a:pt x="9454" y="11025"/>
                  <a:pt x="8192" y="11025"/>
                </a:cubicBezTo>
                <a:lnTo>
                  <a:pt x="4429" y="11025"/>
                </a:lnTo>
                <a:cubicBezTo>
                  <a:pt x="3763" y="11025"/>
                  <a:pt x="3084" y="11025"/>
                  <a:pt x="2417" y="11013"/>
                </a:cubicBezTo>
                <a:cubicBezTo>
                  <a:pt x="2237" y="11013"/>
                  <a:pt x="2050" y="11030"/>
                  <a:pt x="1867" y="11030"/>
                </a:cubicBezTo>
                <a:cubicBezTo>
                  <a:pt x="1614" y="11030"/>
                  <a:pt x="1369" y="10998"/>
                  <a:pt x="1155" y="10847"/>
                </a:cubicBezTo>
                <a:cubicBezTo>
                  <a:pt x="1036" y="10763"/>
                  <a:pt x="1250" y="10549"/>
                  <a:pt x="1322" y="10525"/>
                </a:cubicBezTo>
                <a:cubicBezTo>
                  <a:pt x="1665" y="10377"/>
                  <a:pt x="2029" y="10351"/>
                  <a:pt x="2399" y="10351"/>
                </a:cubicBezTo>
                <a:cubicBezTo>
                  <a:pt x="2595" y="10351"/>
                  <a:pt x="2792" y="10358"/>
                  <a:pt x="2989" y="10358"/>
                </a:cubicBezTo>
                <a:cubicBezTo>
                  <a:pt x="3572" y="10347"/>
                  <a:pt x="4167" y="10347"/>
                  <a:pt x="4751" y="10347"/>
                </a:cubicBezTo>
                <a:lnTo>
                  <a:pt x="8525" y="10347"/>
                </a:lnTo>
                <a:cubicBezTo>
                  <a:pt x="9775" y="10347"/>
                  <a:pt x="11037" y="10358"/>
                  <a:pt x="12287" y="10358"/>
                </a:cubicBezTo>
                <a:cubicBezTo>
                  <a:pt x="12772" y="10358"/>
                  <a:pt x="13264" y="10343"/>
                  <a:pt x="13755" y="10343"/>
                </a:cubicBezTo>
                <a:close/>
                <a:moveTo>
                  <a:pt x="18776" y="0"/>
                </a:moveTo>
                <a:lnTo>
                  <a:pt x="18776" y="0"/>
                </a:lnTo>
                <a:cubicBezTo>
                  <a:pt x="17785" y="117"/>
                  <a:pt x="16787" y="134"/>
                  <a:pt x="15788" y="134"/>
                </a:cubicBezTo>
                <a:cubicBezTo>
                  <a:pt x="15359" y="134"/>
                  <a:pt x="14931" y="131"/>
                  <a:pt x="14502" y="131"/>
                </a:cubicBezTo>
                <a:cubicBezTo>
                  <a:pt x="13073" y="131"/>
                  <a:pt x="11645" y="143"/>
                  <a:pt x="10216" y="143"/>
                </a:cubicBezTo>
                <a:cubicBezTo>
                  <a:pt x="9466" y="143"/>
                  <a:pt x="8716" y="140"/>
                  <a:pt x="7964" y="140"/>
                </a:cubicBezTo>
                <a:cubicBezTo>
                  <a:pt x="7212" y="140"/>
                  <a:pt x="6459" y="143"/>
                  <a:pt x="5703" y="155"/>
                </a:cubicBezTo>
                <a:lnTo>
                  <a:pt x="3465" y="155"/>
                </a:lnTo>
                <a:cubicBezTo>
                  <a:pt x="3221" y="155"/>
                  <a:pt x="2971" y="164"/>
                  <a:pt x="2721" y="164"/>
                </a:cubicBezTo>
                <a:cubicBezTo>
                  <a:pt x="2471" y="164"/>
                  <a:pt x="2221" y="155"/>
                  <a:pt x="1977" y="119"/>
                </a:cubicBezTo>
                <a:cubicBezTo>
                  <a:pt x="1667" y="2131"/>
                  <a:pt x="1358" y="4132"/>
                  <a:pt x="1024" y="6144"/>
                </a:cubicBezTo>
                <a:cubicBezTo>
                  <a:pt x="857" y="7215"/>
                  <a:pt x="691" y="8287"/>
                  <a:pt x="524" y="9346"/>
                </a:cubicBezTo>
                <a:cubicBezTo>
                  <a:pt x="381" y="10263"/>
                  <a:pt x="286" y="11216"/>
                  <a:pt x="0" y="12097"/>
                </a:cubicBezTo>
                <a:cubicBezTo>
                  <a:pt x="334" y="12001"/>
                  <a:pt x="688" y="11980"/>
                  <a:pt x="1045" y="11980"/>
                </a:cubicBezTo>
                <a:cubicBezTo>
                  <a:pt x="1302" y="11980"/>
                  <a:pt x="1560" y="11991"/>
                  <a:pt x="1813" y="11991"/>
                </a:cubicBezTo>
                <a:cubicBezTo>
                  <a:pt x="1860" y="11991"/>
                  <a:pt x="1906" y="11990"/>
                  <a:pt x="1953" y="11990"/>
                </a:cubicBezTo>
                <a:cubicBezTo>
                  <a:pt x="2453" y="11990"/>
                  <a:pt x="2953" y="11984"/>
                  <a:pt x="3453" y="11984"/>
                </a:cubicBezTo>
                <a:cubicBezTo>
                  <a:pt x="3703" y="11984"/>
                  <a:pt x="3953" y="11986"/>
                  <a:pt x="4203" y="11990"/>
                </a:cubicBezTo>
                <a:cubicBezTo>
                  <a:pt x="5703" y="12025"/>
                  <a:pt x="7192" y="12025"/>
                  <a:pt x="8680" y="12025"/>
                </a:cubicBezTo>
                <a:cubicBezTo>
                  <a:pt x="10180" y="12025"/>
                  <a:pt x="11692" y="12025"/>
                  <a:pt x="13192" y="12013"/>
                </a:cubicBezTo>
                <a:cubicBezTo>
                  <a:pt x="13991" y="12013"/>
                  <a:pt x="14828" y="11941"/>
                  <a:pt x="15651" y="11941"/>
                </a:cubicBezTo>
                <a:cubicBezTo>
                  <a:pt x="16031" y="11941"/>
                  <a:pt x="16408" y="11956"/>
                  <a:pt x="16776" y="12002"/>
                </a:cubicBezTo>
                <a:cubicBezTo>
                  <a:pt x="16788" y="11180"/>
                  <a:pt x="17014" y="10323"/>
                  <a:pt x="17145" y="9525"/>
                </a:cubicBezTo>
                <a:cubicBezTo>
                  <a:pt x="17312" y="8477"/>
                  <a:pt x="17490" y="7430"/>
                  <a:pt x="17657" y="6382"/>
                </a:cubicBezTo>
                <a:cubicBezTo>
                  <a:pt x="17824" y="5346"/>
                  <a:pt x="17991" y="4310"/>
                  <a:pt x="18157" y="3274"/>
                </a:cubicBezTo>
                <a:cubicBezTo>
                  <a:pt x="18324" y="2238"/>
                  <a:pt x="18395" y="1095"/>
                  <a:pt x="18717" y="95"/>
                </a:cubicBezTo>
                <a:cubicBezTo>
                  <a:pt x="18729" y="72"/>
                  <a:pt x="18753" y="36"/>
                  <a:pt x="18776"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4690262" y="4023137"/>
            <a:ext cx="407977" cy="320571"/>
          </a:xfrm>
          <a:custGeom>
            <a:avLst/>
            <a:gdLst/>
            <a:ahLst/>
            <a:cxnLst/>
            <a:rect l="l" t="t" r="r" b="b"/>
            <a:pathLst>
              <a:path w="18777" h="12097" extrusionOk="0">
                <a:moveTo>
                  <a:pt x="13761" y="10343"/>
                </a:moveTo>
                <a:cubicBezTo>
                  <a:pt x="14426" y="10343"/>
                  <a:pt x="15090" y="10371"/>
                  <a:pt x="15741" y="10501"/>
                </a:cubicBezTo>
                <a:cubicBezTo>
                  <a:pt x="15931" y="10549"/>
                  <a:pt x="15657" y="10859"/>
                  <a:pt x="15562" y="10870"/>
                </a:cubicBezTo>
                <a:cubicBezTo>
                  <a:pt x="14813" y="10998"/>
                  <a:pt x="14058" y="11021"/>
                  <a:pt x="13305" y="11021"/>
                </a:cubicBezTo>
                <a:cubicBezTo>
                  <a:pt x="12862" y="11021"/>
                  <a:pt x="12419" y="11013"/>
                  <a:pt x="11978" y="11013"/>
                </a:cubicBezTo>
                <a:cubicBezTo>
                  <a:pt x="10716" y="11025"/>
                  <a:pt x="9454" y="11025"/>
                  <a:pt x="8204" y="11025"/>
                </a:cubicBezTo>
                <a:lnTo>
                  <a:pt x="4430" y="11025"/>
                </a:lnTo>
                <a:cubicBezTo>
                  <a:pt x="3763" y="11025"/>
                  <a:pt x="3096" y="11025"/>
                  <a:pt x="2430" y="11013"/>
                </a:cubicBezTo>
                <a:cubicBezTo>
                  <a:pt x="2244" y="11013"/>
                  <a:pt x="2054" y="11030"/>
                  <a:pt x="1870" y="11030"/>
                </a:cubicBezTo>
                <a:cubicBezTo>
                  <a:pt x="1617" y="11030"/>
                  <a:pt x="1374" y="10998"/>
                  <a:pt x="1168" y="10847"/>
                </a:cubicBezTo>
                <a:cubicBezTo>
                  <a:pt x="1037" y="10763"/>
                  <a:pt x="1251" y="10549"/>
                  <a:pt x="1322" y="10525"/>
                </a:cubicBezTo>
                <a:cubicBezTo>
                  <a:pt x="1673" y="10377"/>
                  <a:pt x="2035" y="10351"/>
                  <a:pt x="2403" y="10351"/>
                </a:cubicBezTo>
                <a:cubicBezTo>
                  <a:pt x="2596" y="10351"/>
                  <a:pt x="2792" y="10358"/>
                  <a:pt x="2989" y="10358"/>
                </a:cubicBezTo>
                <a:cubicBezTo>
                  <a:pt x="3585" y="10347"/>
                  <a:pt x="4168" y="10347"/>
                  <a:pt x="4751" y="10347"/>
                </a:cubicBezTo>
                <a:lnTo>
                  <a:pt x="8526" y="10347"/>
                </a:lnTo>
                <a:cubicBezTo>
                  <a:pt x="9776" y="10347"/>
                  <a:pt x="11038" y="10358"/>
                  <a:pt x="12288" y="10358"/>
                </a:cubicBezTo>
                <a:cubicBezTo>
                  <a:pt x="12778" y="10358"/>
                  <a:pt x="13270" y="10343"/>
                  <a:pt x="13761" y="10343"/>
                </a:cubicBezTo>
                <a:close/>
                <a:moveTo>
                  <a:pt x="18777" y="0"/>
                </a:moveTo>
                <a:cubicBezTo>
                  <a:pt x="17785" y="117"/>
                  <a:pt x="16787" y="134"/>
                  <a:pt x="15788" y="134"/>
                </a:cubicBezTo>
                <a:cubicBezTo>
                  <a:pt x="15360" y="134"/>
                  <a:pt x="14931" y="131"/>
                  <a:pt x="14503" y="131"/>
                </a:cubicBezTo>
                <a:cubicBezTo>
                  <a:pt x="13074" y="131"/>
                  <a:pt x="11645" y="143"/>
                  <a:pt x="10216" y="143"/>
                </a:cubicBezTo>
                <a:cubicBezTo>
                  <a:pt x="9466" y="143"/>
                  <a:pt x="8716" y="140"/>
                  <a:pt x="7966" y="140"/>
                </a:cubicBezTo>
                <a:cubicBezTo>
                  <a:pt x="7216" y="140"/>
                  <a:pt x="6466" y="143"/>
                  <a:pt x="5716" y="155"/>
                </a:cubicBezTo>
                <a:lnTo>
                  <a:pt x="3465" y="155"/>
                </a:lnTo>
                <a:cubicBezTo>
                  <a:pt x="3227" y="155"/>
                  <a:pt x="2977" y="164"/>
                  <a:pt x="2727" y="164"/>
                </a:cubicBezTo>
                <a:cubicBezTo>
                  <a:pt x="2477" y="164"/>
                  <a:pt x="2227" y="155"/>
                  <a:pt x="1989" y="119"/>
                </a:cubicBezTo>
                <a:cubicBezTo>
                  <a:pt x="1680" y="2131"/>
                  <a:pt x="1358" y="4132"/>
                  <a:pt x="1037" y="6144"/>
                </a:cubicBezTo>
                <a:cubicBezTo>
                  <a:pt x="858" y="7215"/>
                  <a:pt x="691" y="8287"/>
                  <a:pt x="525" y="9346"/>
                </a:cubicBezTo>
                <a:cubicBezTo>
                  <a:pt x="382" y="10263"/>
                  <a:pt x="286" y="11216"/>
                  <a:pt x="1" y="12097"/>
                </a:cubicBezTo>
                <a:cubicBezTo>
                  <a:pt x="341" y="12001"/>
                  <a:pt x="695" y="11980"/>
                  <a:pt x="1049" y="11980"/>
                </a:cubicBezTo>
                <a:cubicBezTo>
                  <a:pt x="1305" y="11980"/>
                  <a:pt x="1562" y="11991"/>
                  <a:pt x="1813" y="11991"/>
                </a:cubicBezTo>
                <a:cubicBezTo>
                  <a:pt x="1860" y="11991"/>
                  <a:pt x="1907" y="11990"/>
                  <a:pt x="1953" y="11990"/>
                </a:cubicBezTo>
                <a:cubicBezTo>
                  <a:pt x="2453" y="11990"/>
                  <a:pt x="2959" y="11984"/>
                  <a:pt x="3462" y="11984"/>
                </a:cubicBezTo>
                <a:cubicBezTo>
                  <a:pt x="3714" y="11984"/>
                  <a:pt x="3966" y="11986"/>
                  <a:pt x="4216" y="11990"/>
                </a:cubicBezTo>
                <a:cubicBezTo>
                  <a:pt x="5704" y="12025"/>
                  <a:pt x="7192" y="12025"/>
                  <a:pt x="8692" y="12025"/>
                </a:cubicBezTo>
                <a:cubicBezTo>
                  <a:pt x="10192" y="12025"/>
                  <a:pt x="11693" y="12025"/>
                  <a:pt x="13193" y="12013"/>
                </a:cubicBezTo>
                <a:cubicBezTo>
                  <a:pt x="13999" y="12013"/>
                  <a:pt x="14834" y="11941"/>
                  <a:pt x="15658" y="11941"/>
                </a:cubicBezTo>
                <a:cubicBezTo>
                  <a:pt x="16038" y="11941"/>
                  <a:pt x="16416" y="11956"/>
                  <a:pt x="16789" y="12002"/>
                </a:cubicBezTo>
                <a:cubicBezTo>
                  <a:pt x="16789" y="11180"/>
                  <a:pt x="17027" y="10323"/>
                  <a:pt x="17158" y="9525"/>
                </a:cubicBezTo>
                <a:cubicBezTo>
                  <a:pt x="17324" y="8477"/>
                  <a:pt x="17491" y="7430"/>
                  <a:pt x="17658" y="6382"/>
                </a:cubicBezTo>
                <a:cubicBezTo>
                  <a:pt x="17824" y="5346"/>
                  <a:pt x="17991" y="4310"/>
                  <a:pt x="18158" y="3274"/>
                </a:cubicBezTo>
                <a:cubicBezTo>
                  <a:pt x="18324" y="2238"/>
                  <a:pt x="18408" y="1095"/>
                  <a:pt x="18729" y="95"/>
                </a:cubicBezTo>
                <a:cubicBezTo>
                  <a:pt x="18729" y="72"/>
                  <a:pt x="18753" y="36"/>
                  <a:pt x="1877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6"/>
          <p:cNvGrpSpPr/>
          <p:nvPr/>
        </p:nvGrpSpPr>
        <p:grpSpPr>
          <a:xfrm rot="640870" flipH="1">
            <a:off x="2341147" y="3792973"/>
            <a:ext cx="286416" cy="708952"/>
            <a:chOff x="5462087" y="3849201"/>
            <a:chExt cx="360145" cy="664293"/>
          </a:xfrm>
        </p:grpSpPr>
        <p:sp>
          <p:nvSpPr>
            <p:cNvPr id="195" name="Google Shape;195;p16"/>
            <p:cNvSpPr/>
            <p:nvPr/>
          </p:nvSpPr>
          <p:spPr>
            <a:xfrm>
              <a:off x="5762437" y="3849201"/>
              <a:ext cx="59794" cy="411200"/>
            </a:xfrm>
            <a:custGeom>
              <a:avLst/>
              <a:gdLst/>
              <a:ahLst/>
              <a:cxnLst/>
              <a:rect l="l" t="t" r="r" b="b"/>
              <a:pathLst>
                <a:path w="2752" h="15517" extrusionOk="0">
                  <a:moveTo>
                    <a:pt x="2649" y="1"/>
                  </a:moveTo>
                  <a:cubicBezTo>
                    <a:pt x="2639" y="1"/>
                    <a:pt x="2630" y="2"/>
                    <a:pt x="2620" y="4"/>
                  </a:cubicBezTo>
                  <a:cubicBezTo>
                    <a:pt x="2525" y="39"/>
                    <a:pt x="2430" y="123"/>
                    <a:pt x="2406" y="218"/>
                  </a:cubicBezTo>
                  <a:cubicBezTo>
                    <a:pt x="2084" y="1432"/>
                    <a:pt x="1894" y="2671"/>
                    <a:pt x="1691" y="3909"/>
                  </a:cubicBezTo>
                  <a:cubicBezTo>
                    <a:pt x="1489" y="5123"/>
                    <a:pt x="1299" y="6326"/>
                    <a:pt x="1096" y="7540"/>
                  </a:cubicBezTo>
                  <a:cubicBezTo>
                    <a:pt x="906" y="8755"/>
                    <a:pt x="715" y="9957"/>
                    <a:pt x="537" y="11172"/>
                  </a:cubicBezTo>
                  <a:cubicBezTo>
                    <a:pt x="441" y="11779"/>
                    <a:pt x="358" y="12374"/>
                    <a:pt x="263" y="12981"/>
                  </a:cubicBezTo>
                  <a:cubicBezTo>
                    <a:pt x="179" y="13577"/>
                    <a:pt x="48" y="14184"/>
                    <a:pt x="25" y="14779"/>
                  </a:cubicBezTo>
                  <a:cubicBezTo>
                    <a:pt x="13" y="15006"/>
                    <a:pt x="1" y="15232"/>
                    <a:pt x="13" y="15458"/>
                  </a:cubicBezTo>
                  <a:cubicBezTo>
                    <a:pt x="16" y="15501"/>
                    <a:pt x="35" y="15517"/>
                    <a:pt x="59" y="15517"/>
                  </a:cubicBezTo>
                  <a:cubicBezTo>
                    <a:pt x="118" y="15517"/>
                    <a:pt x="210" y="15428"/>
                    <a:pt x="227" y="15387"/>
                  </a:cubicBezTo>
                  <a:cubicBezTo>
                    <a:pt x="441" y="14767"/>
                    <a:pt x="548" y="14148"/>
                    <a:pt x="668" y="13517"/>
                  </a:cubicBezTo>
                  <a:cubicBezTo>
                    <a:pt x="775" y="12910"/>
                    <a:pt x="882" y="12291"/>
                    <a:pt x="989" y="11684"/>
                  </a:cubicBezTo>
                  <a:cubicBezTo>
                    <a:pt x="1203" y="10469"/>
                    <a:pt x="1394" y="9255"/>
                    <a:pt x="1596" y="8040"/>
                  </a:cubicBezTo>
                  <a:cubicBezTo>
                    <a:pt x="1811" y="6838"/>
                    <a:pt x="1989" y="5623"/>
                    <a:pt x="2180" y="4409"/>
                  </a:cubicBezTo>
                  <a:cubicBezTo>
                    <a:pt x="2370" y="3206"/>
                    <a:pt x="2573" y="2004"/>
                    <a:pt x="2703" y="789"/>
                  </a:cubicBezTo>
                  <a:cubicBezTo>
                    <a:pt x="2739" y="563"/>
                    <a:pt x="2739" y="325"/>
                    <a:pt x="2751" y="99"/>
                  </a:cubicBezTo>
                  <a:cubicBezTo>
                    <a:pt x="2751" y="29"/>
                    <a:pt x="2700" y="1"/>
                    <a:pt x="2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96" name="Google Shape;196;p16"/>
            <p:cNvSpPr/>
            <p:nvPr/>
          </p:nvSpPr>
          <p:spPr>
            <a:xfrm>
              <a:off x="5462087" y="4332790"/>
              <a:ext cx="291299" cy="180704"/>
            </a:xfrm>
            <a:custGeom>
              <a:avLst/>
              <a:gdLst/>
              <a:ahLst/>
              <a:cxnLst/>
              <a:rect l="l" t="t" r="r" b="b"/>
              <a:pathLst>
                <a:path w="7407" h="3905" extrusionOk="0">
                  <a:moveTo>
                    <a:pt x="7276" y="1"/>
                  </a:moveTo>
                  <a:cubicBezTo>
                    <a:pt x="7175" y="1"/>
                    <a:pt x="7004" y="159"/>
                    <a:pt x="6978" y="212"/>
                  </a:cubicBezTo>
                  <a:cubicBezTo>
                    <a:pt x="6907" y="391"/>
                    <a:pt x="6883" y="569"/>
                    <a:pt x="6847" y="760"/>
                  </a:cubicBezTo>
                  <a:cubicBezTo>
                    <a:pt x="6811" y="926"/>
                    <a:pt x="6764" y="1105"/>
                    <a:pt x="6704" y="1272"/>
                  </a:cubicBezTo>
                  <a:cubicBezTo>
                    <a:pt x="6621" y="1534"/>
                    <a:pt x="6490" y="1796"/>
                    <a:pt x="6335" y="2034"/>
                  </a:cubicBezTo>
                  <a:cubicBezTo>
                    <a:pt x="6061" y="2450"/>
                    <a:pt x="5668" y="2736"/>
                    <a:pt x="5180" y="2950"/>
                  </a:cubicBezTo>
                  <a:cubicBezTo>
                    <a:pt x="3823" y="3522"/>
                    <a:pt x="2275" y="3331"/>
                    <a:pt x="846" y="3439"/>
                  </a:cubicBezTo>
                  <a:cubicBezTo>
                    <a:pt x="691" y="3450"/>
                    <a:pt x="525" y="3486"/>
                    <a:pt x="370" y="3498"/>
                  </a:cubicBezTo>
                  <a:cubicBezTo>
                    <a:pt x="239" y="3510"/>
                    <a:pt x="1" y="3796"/>
                    <a:pt x="215" y="3820"/>
                  </a:cubicBezTo>
                  <a:cubicBezTo>
                    <a:pt x="430" y="3843"/>
                    <a:pt x="632" y="3879"/>
                    <a:pt x="846" y="3891"/>
                  </a:cubicBezTo>
                  <a:cubicBezTo>
                    <a:pt x="942" y="3901"/>
                    <a:pt x="1040" y="3905"/>
                    <a:pt x="1138" y="3905"/>
                  </a:cubicBezTo>
                  <a:cubicBezTo>
                    <a:pt x="1272" y="3905"/>
                    <a:pt x="1406" y="3898"/>
                    <a:pt x="1537" y="3891"/>
                  </a:cubicBezTo>
                  <a:cubicBezTo>
                    <a:pt x="1942" y="3891"/>
                    <a:pt x="2346" y="3879"/>
                    <a:pt x="2751" y="3843"/>
                  </a:cubicBezTo>
                  <a:cubicBezTo>
                    <a:pt x="3430" y="3796"/>
                    <a:pt x="4120" y="3712"/>
                    <a:pt x="4763" y="3498"/>
                  </a:cubicBezTo>
                  <a:cubicBezTo>
                    <a:pt x="5323" y="3331"/>
                    <a:pt x="5847" y="3046"/>
                    <a:pt x="6275" y="2629"/>
                  </a:cubicBezTo>
                  <a:cubicBezTo>
                    <a:pt x="6716" y="2200"/>
                    <a:pt x="7002" y="1641"/>
                    <a:pt x="7180" y="1045"/>
                  </a:cubicBezTo>
                  <a:cubicBezTo>
                    <a:pt x="7276" y="760"/>
                    <a:pt x="7407" y="379"/>
                    <a:pt x="7347" y="69"/>
                  </a:cubicBezTo>
                  <a:cubicBezTo>
                    <a:pt x="7338" y="20"/>
                    <a:pt x="7311" y="1"/>
                    <a:pt x="7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2020 Multi State Virtual Fall Leadership </a:t>
            </a:r>
            <a:endParaRPr/>
          </a:p>
          <a:p>
            <a:pPr marL="0" lvl="0" indent="0" algn="l" rtl="0">
              <a:spcBef>
                <a:spcPts val="0"/>
              </a:spcBef>
              <a:spcAft>
                <a:spcPts val="0"/>
              </a:spcAft>
              <a:buNone/>
            </a:pPr>
            <a:r>
              <a:rPr lang="en"/>
              <a:t>Conference Series Workshops</a:t>
            </a:r>
            <a:endParaRPr/>
          </a:p>
        </p:txBody>
      </p:sp>
      <p:graphicFrame>
        <p:nvGraphicFramePr>
          <p:cNvPr id="202" name="Google Shape;202;p17"/>
          <p:cNvGraphicFramePr/>
          <p:nvPr>
            <p:extLst>
              <p:ext uri="{D42A27DB-BD31-4B8C-83A1-F6EECF244321}">
                <p14:modId xmlns:p14="http://schemas.microsoft.com/office/powerpoint/2010/main" val="3756928857"/>
              </p:ext>
            </p:extLst>
          </p:nvPr>
        </p:nvGraphicFramePr>
        <p:xfrm>
          <a:off x="710275" y="1459925"/>
          <a:ext cx="2376684" cy="3225135"/>
        </p:xfrm>
        <a:graphic>
          <a:graphicData uri="http://schemas.openxmlformats.org/drawingml/2006/table">
            <a:tbl>
              <a:tblPr>
                <a:noFill/>
                <a:tableStyleId>{8EBC982E-2A53-49AA-9B47-6E277D0E2D6D}</a:tableStyleId>
              </a:tblPr>
              <a:tblGrid>
                <a:gridCol w="2376684">
                  <a:extLst>
                    <a:ext uri="{9D8B030D-6E8A-4147-A177-3AD203B41FA5}">
                      <a16:colId xmlns:a16="http://schemas.microsoft.com/office/drawing/2014/main" val="20000"/>
                    </a:ext>
                  </a:extLst>
                </a:gridCol>
              </a:tblGrid>
              <a:tr h="396200">
                <a:tc>
                  <a:txBody>
                    <a:bodyPr/>
                    <a:lstStyle/>
                    <a:p>
                      <a:pPr marL="0" lvl="0" indent="0" algn="r" rtl="0">
                        <a:spcBef>
                          <a:spcPts val="0"/>
                        </a:spcBef>
                        <a:spcAft>
                          <a:spcPts val="0"/>
                        </a:spcAft>
                        <a:buNone/>
                      </a:pPr>
                      <a:r>
                        <a:rPr lang="en" sz="1600">
                          <a:solidFill>
                            <a:schemeClr val="accent2"/>
                          </a:solidFill>
                          <a:latin typeface="Fira Sans Extra Condensed Medium"/>
                          <a:ea typeface="Fira Sans Extra Condensed Medium"/>
                          <a:cs typeface="Fira Sans Extra Condensed Medium"/>
                          <a:sym typeface="Fira Sans Extra Condensed Medium"/>
                        </a:rPr>
                        <a:t>October</a:t>
                      </a:r>
                      <a:endParaRPr sz="1600">
                        <a:solidFill>
                          <a:schemeClr val="accent2"/>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6012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Saturday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24</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2041825">
                <a:tc>
                  <a:txBody>
                    <a:bodyPr/>
                    <a:lstStyle/>
                    <a:p>
                      <a:pPr marL="0" lvl="0" indent="0" algn="ctr" rtl="0">
                        <a:spcBef>
                          <a:spcPts val="0"/>
                        </a:spcBef>
                        <a:spcAft>
                          <a:spcPts val="0"/>
                        </a:spcAft>
                        <a:buClr>
                          <a:srgbClr val="000000"/>
                        </a:buClr>
                        <a:buSzPts val="1100"/>
                        <a:buFont typeface="Arial"/>
                        <a:buNone/>
                      </a:pPr>
                      <a:r>
                        <a:rPr lang="en" b="1" dirty="0">
                          <a:latin typeface="Fira Sans Extra Condensed"/>
                          <a:ea typeface="Fira Sans Extra Condensed"/>
                          <a:cs typeface="Fira Sans Extra Condensed"/>
                          <a:sym typeface="Fira Sans Extra Condensed"/>
                        </a:rPr>
                        <a:t>Opening Session! </a:t>
                      </a:r>
                    </a:p>
                    <a:p>
                      <a:pPr marL="0" lvl="0" indent="0" algn="ctr" rtl="0">
                        <a:spcBef>
                          <a:spcPts val="0"/>
                        </a:spcBef>
                        <a:spcAft>
                          <a:spcPts val="0"/>
                        </a:spcAft>
                        <a:buClr>
                          <a:srgbClr val="000000"/>
                        </a:buClr>
                        <a:buSzPts val="1100"/>
                        <a:buFont typeface="Arial"/>
                        <a:buNone/>
                      </a:pPr>
                      <a:endParaRPr lang="en" b="1" dirty="0">
                        <a:latin typeface="Fira Sans Extra Condensed"/>
                        <a:ea typeface="Fira Sans Extra Condensed"/>
                        <a:cs typeface="Fira Sans Extra Condensed"/>
                        <a:sym typeface="Fira Sans Extra Condensed"/>
                      </a:endParaRPr>
                    </a:p>
                    <a:p>
                      <a:pPr marL="0" lvl="0" indent="0" algn="ctr" rtl="0">
                        <a:spcBef>
                          <a:spcPts val="0"/>
                        </a:spcBef>
                        <a:spcAft>
                          <a:spcPts val="0"/>
                        </a:spcAft>
                        <a:buClr>
                          <a:srgbClr val="000000"/>
                        </a:buClr>
                        <a:buSzPts val="1100"/>
                        <a:buFont typeface="Arial"/>
                        <a:buNone/>
                      </a:pPr>
                      <a:r>
                        <a:rPr lang="en" sz="1200" b="1" dirty="0">
                          <a:solidFill>
                            <a:schemeClr val="dk1"/>
                          </a:solidFill>
                          <a:latin typeface="Roboto"/>
                          <a:ea typeface="Roboto"/>
                          <a:cs typeface="Roboto"/>
                          <a:sym typeface="Roboto"/>
                        </a:rPr>
                        <a:t>Time: </a:t>
                      </a:r>
                      <a:r>
                        <a:rPr lang="en" sz="1200" dirty="0">
                          <a:solidFill>
                            <a:schemeClr val="dk1"/>
                          </a:solidFill>
                          <a:latin typeface="Roboto"/>
                          <a:ea typeface="Roboto"/>
                          <a:cs typeface="Roboto"/>
                          <a:sym typeface="Roboto"/>
                        </a:rPr>
                        <a:t>10:00 AM -</a:t>
                      </a:r>
                      <a:r>
                        <a:rPr lang="en" sz="1200" dirty="0">
                          <a:latin typeface="Roboto"/>
                          <a:ea typeface="Roboto"/>
                          <a:cs typeface="Roboto"/>
                          <a:sym typeface="Roboto"/>
                        </a:rPr>
                        <a:t>11:00AM Join the state officers from all 6 states in an session to kick off this conference and </a:t>
                      </a:r>
                    </a:p>
                    <a:p>
                      <a:pPr marL="0" lvl="0" indent="0" algn="ctr" rtl="0">
                        <a:spcBef>
                          <a:spcPts val="0"/>
                        </a:spcBef>
                        <a:spcAft>
                          <a:spcPts val="0"/>
                        </a:spcAft>
                        <a:buClr>
                          <a:srgbClr val="000000"/>
                        </a:buClr>
                        <a:buSzPts val="1100"/>
                        <a:buFont typeface="Arial"/>
                        <a:buNone/>
                      </a:pPr>
                      <a:r>
                        <a:rPr lang="en" sz="1200" b="1" dirty="0">
                          <a:latin typeface="Roboto"/>
                          <a:ea typeface="Roboto"/>
                          <a:cs typeface="Roboto"/>
                          <a:sym typeface="Roboto"/>
                        </a:rPr>
                        <a:t>“Multiply Your Leadership!” </a:t>
                      </a:r>
                      <a:endParaRPr sz="1200" b="1"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endParaRPr sz="1200" dirty="0">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03" name="Google Shape;203;p17"/>
          <p:cNvGraphicFramePr/>
          <p:nvPr>
            <p:extLst>
              <p:ext uri="{D42A27DB-BD31-4B8C-83A1-F6EECF244321}">
                <p14:modId xmlns:p14="http://schemas.microsoft.com/office/powerpoint/2010/main" val="2331083313"/>
              </p:ext>
            </p:extLst>
          </p:nvPr>
        </p:nvGraphicFramePr>
        <p:xfrm>
          <a:off x="3412613" y="1459925"/>
          <a:ext cx="2407975" cy="3194350"/>
        </p:xfrm>
        <a:graphic>
          <a:graphicData uri="http://schemas.openxmlformats.org/drawingml/2006/table">
            <a:tbl>
              <a:tblPr>
                <a:noFill/>
                <a:tableStyleId>{8EBC982E-2A53-49AA-9B47-6E277D0E2D6D}</a:tableStyleId>
              </a:tblPr>
              <a:tblGrid>
                <a:gridCol w="2407975">
                  <a:extLst>
                    <a:ext uri="{9D8B030D-6E8A-4147-A177-3AD203B41FA5}">
                      <a16:colId xmlns:a16="http://schemas.microsoft.com/office/drawing/2014/main" val="20000"/>
                    </a:ext>
                  </a:extLst>
                </a:gridCol>
              </a:tblGrid>
              <a:tr h="396200">
                <a:tc>
                  <a:txBody>
                    <a:bodyPr/>
                    <a:lstStyle/>
                    <a:p>
                      <a:pPr marL="0" lvl="0" indent="0" algn="r" rtl="0">
                        <a:spcBef>
                          <a:spcPts val="0"/>
                        </a:spcBef>
                        <a:spcAft>
                          <a:spcPts val="0"/>
                        </a:spcAft>
                        <a:buNone/>
                      </a:pPr>
                      <a:r>
                        <a:rPr lang="en" sz="1600">
                          <a:solidFill>
                            <a:schemeClr val="accent1"/>
                          </a:solidFill>
                          <a:latin typeface="Fira Sans Extra Condensed Medium"/>
                          <a:ea typeface="Fira Sans Extra Condensed Medium"/>
                          <a:cs typeface="Fira Sans Extra Condensed Medium"/>
                          <a:sym typeface="Fira Sans Extra Condensed Medium"/>
                        </a:rPr>
                        <a:t>October</a:t>
                      </a:r>
                      <a:endParaRPr sz="1600">
                        <a:solidFill>
                          <a:schemeClr val="accen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6012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Monday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26</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2041825">
                <a:tc>
                  <a:txBody>
                    <a:bodyPr/>
                    <a:lstStyle/>
                    <a:p>
                      <a:pPr marL="0" lvl="0" indent="0" algn="ctr" rtl="0">
                        <a:spcBef>
                          <a:spcPts val="0"/>
                        </a:spcBef>
                        <a:spcAft>
                          <a:spcPts val="0"/>
                        </a:spcAft>
                        <a:buNone/>
                      </a:pPr>
                      <a:r>
                        <a:rPr lang="en-US" sz="1400" b="0" i="0" u="none" strike="noStrike" cap="none" dirty="0">
                          <a:solidFill>
                            <a:srgbClr val="000000"/>
                          </a:solidFill>
                          <a:effectLst/>
                          <a:latin typeface="Arial"/>
                          <a:ea typeface="Arial"/>
                          <a:cs typeface="Arial"/>
                          <a:sym typeface="Arial"/>
                        </a:rPr>
                        <a:t> </a:t>
                      </a:r>
                      <a:r>
                        <a:rPr lang="en-US" sz="1400" b="1" i="0" u="none" strike="noStrike" cap="none" dirty="0">
                          <a:solidFill>
                            <a:srgbClr val="000000"/>
                          </a:solidFill>
                          <a:effectLst/>
                          <a:latin typeface="Arial"/>
                          <a:ea typeface="Arial"/>
                          <a:cs typeface="Arial"/>
                          <a:sym typeface="Arial"/>
                        </a:rPr>
                        <a:t>P's of Project Management</a:t>
                      </a:r>
                      <a:br>
                        <a:rPr lang="en" sz="1600" dirty="0">
                          <a:solidFill>
                            <a:srgbClr val="000000"/>
                          </a:solidFill>
                          <a:latin typeface="Fjalla One"/>
                          <a:ea typeface="Fjalla One"/>
                          <a:cs typeface="Fjalla One"/>
                          <a:sym typeface="Fjalla One"/>
                        </a:rPr>
                      </a:br>
                      <a:endParaRPr dirty="0">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Roboto"/>
                          <a:ea typeface="Roboto"/>
                          <a:cs typeface="Roboto"/>
                          <a:sym typeface="Roboto"/>
                        </a:rPr>
                        <a:t>Time:</a:t>
                      </a:r>
                      <a:r>
                        <a:rPr lang="en" sz="1200" dirty="0">
                          <a:solidFill>
                            <a:schemeClr val="dk1"/>
                          </a:solidFill>
                          <a:latin typeface="Roboto"/>
                          <a:ea typeface="Roboto"/>
                          <a:cs typeface="Roboto"/>
                          <a:sym typeface="Roboto"/>
                        </a:rPr>
                        <a:t> 6:30 PM - 8:00 PM </a:t>
                      </a:r>
                      <a:r>
                        <a:rPr lang="en" sz="1200" baseline="0" dirty="0">
                          <a:solidFill>
                            <a:schemeClr val="dk1"/>
                          </a:solidFill>
                          <a:latin typeface="Roboto"/>
                          <a:ea typeface="Roboto"/>
                          <a:cs typeface="Roboto"/>
                          <a:sym typeface="Roboto"/>
                        </a:rPr>
                        <a:t>     </a:t>
                      </a:r>
                      <a:r>
                        <a:rPr lang="en" sz="1200" b="1" dirty="0">
                          <a:solidFill>
                            <a:schemeClr val="dk1"/>
                          </a:solidFill>
                          <a:latin typeface="Roboto"/>
                          <a:ea typeface="Roboto"/>
                          <a:cs typeface="Roboto"/>
                          <a:sym typeface="Roboto"/>
                        </a:rPr>
                        <a:t>Led by Tri-Leadership</a:t>
                      </a:r>
                      <a:endParaRPr sz="1200" b="1" dirty="0">
                        <a:solidFill>
                          <a:schemeClr val="dk1"/>
                        </a:solidFill>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04" name="Google Shape;204;p17"/>
          <p:cNvGraphicFramePr/>
          <p:nvPr>
            <p:extLst>
              <p:ext uri="{D42A27DB-BD31-4B8C-83A1-F6EECF244321}">
                <p14:modId xmlns:p14="http://schemas.microsoft.com/office/powerpoint/2010/main" val="1660657514"/>
              </p:ext>
            </p:extLst>
          </p:nvPr>
        </p:nvGraphicFramePr>
        <p:xfrm>
          <a:off x="6203738" y="289950"/>
          <a:ext cx="2474850" cy="4200495"/>
        </p:xfrm>
        <a:graphic>
          <a:graphicData uri="http://schemas.openxmlformats.org/drawingml/2006/table">
            <a:tbl>
              <a:tblPr>
                <a:noFill/>
                <a:tableStyleId>{8EBC982E-2A53-49AA-9B47-6E277D0E2D6D}</a:tableStyleId>
              </a:tblPr>
              <a:tblGrid>
                <a:gridCol w="2474850">
                  <a:extLst>
                    <a:ext uri="{9D8B030D-6E8A-4147-A177-3AD203B41FA5}">
                      <a16:colId xmlns:a16="http://schemas.microsoft.com/office/drawing/2014/main" val="20000"/>
                    </a:ext>
                  </a:extLst>
                </a:gridCol>
              </a:tblGrid>
              <a:tr h="396200">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October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360125">
                <a:tc>
                  <a:txBody>
                    <a:bodyPr/>
                    <a:lstStyle/>
                    <a:p>
                      <a:pPr marL="0" lvl="0" indent="0" algn="l" rtl="0">
                        <a:spcBef>
                          <a:spcPts val="0"/>
                        </a:spcBef>
                        <a:spcAft>
                          <a:spcPts val="0"/>
                        </a:spcAft>
                        <a:buNone/>
                      </a:pPr>
                      <a:r>
                        <a:rPr lang="en">
                          <a:solidFill>
                            <a:schemeClr val="lt1"/>
                          </a:solidFill>
                          <a:latin typeface="Fira Sans Extra Condensed Medium"/>
                          <a:ea typeface="Fira Sans Extra Condensed Medium"/>
                          <a:cs typeface="Fira Sans Extra Condensed Medium"/>
                          <a:sym typeface="Fira Sans Extra Condensed Medium"/>
                        </a:rPr>
                        <a:t>Wednesday</a:t>
                      </a:r>
                      <a:endParaRPr>
                        <a:solidFill>
                          <a:schemeClr val="l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28</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2041825">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Teamwork and Communication</a:t>
                      </a:r>
                      <a:endParaRPr lang="en" sz="1400" b="1" dirty="0">
                        <a:latin typeface="Roboto"/>
                        <a:ea typeface="Roboto"/>
                        <a:cs typeface="Fira Sans Extra Condensed Medium"/>
                        <a:sym typeface="Roboto"/>
                      </a:endParaRPr>
                    </a:p>
                    <a:p>
                      <a:pPr marL="0" lvl="0" indent="0" algn="l" rtl="0">
                        <a:spcBef>
                          <a:spcPts val="0"/>
                        </a:spcBef>
                        <a:spcAft>
                          <a:spcPts val="0"/>
                        </a:spcAft>
                        <a:buClr>
                          <a:srgbClr val="000000"/>
                        </a:buClr>
                        <a:buSzPts val="1100"/>
                        <a:buFont typeface="Arial"/>
                        <a:buNone/>
                      </a:pPr>
                      <a:r>
                        <a:rPr lang="en" sz="1200" b="1" dirty="0">
                          <a:latin typeface="Roboto"/>
                          <a:ea typeface="Roboto"/>
                          <a:cs typeface="Roboto"/>
                          <a:sym typeface="Roboto"/>
                        </a:rPr>
                        <a:t>Time</a:t>
                      </a:r>
                      <a:r>
                        <a:rPr lang="en" sz="1200" dirty="0">
                          <a:latin typeface="Roboto"/>
                          <a:ea typeface="Roboto"/>
                          <a:cs typeface="Roboto"/>
                          <a:sym typeface="Roboto"/>
                        </a:rPr>
                        <a:t>: 6:30 PM - 7:30 PM This workshop will teach students about how to work with a team in a business setting and properly communicate with said team members. This workshop will also touch on handling teamwork and communication in a virtual setting.</a:t>
                      </a:r>
                      <a:endParaRPr sz="1200" dirty="0">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200" b="1" dirty="0">
                          <a:latin typeface="Roboto"/>
                          <a:ea typeface="Roboto"/>
                          <a:cs typeface="Roboto"/>
                          <a:sym typeface="Roboto"/>
                        </a:rPr>
                        <a:t>Led by the Michigan State Officer Team</a:t>
                      </a:r>
                      <a:endParaRPr sz="1000" dirty="0">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717600" y="880100"/>
            <a:ext cx="60510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2020 Multi State Virtual Fall Leadership Conference Series Workshops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graphicFrame>
        <p:nvGraphicFramePr>
          <p:cNvPr id="210" name="Google Shape;210;p18"/>
          <p:cNvGraphicFramePr/>
          <p:nvPr>
            <p:extLst>
              <p:ext uri="{D42A27DB-BD31-4B8C-83A1-F6EECF244321}">
                <p14:modId xmlns:p14="http://schemas.microsoft.com/office/powerpoint/2010/main" val="305024333"/>
              </p:ext>
            </p:extLst>
          </p:nvPr>
        </p:nvGraphicFramePr>
        <p:xfrm>
          <a:off x="717600" y="1112900"/>
          <a:ext cx="2318775" cy="37642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66875">
                <a:tc>
                  <a:txBody>
                    <a:bodyPr/>
                    <a:lstStyle/>
                    <a:p>
                      <a:pPr marL="0" lvl="0" indent="0" algn="r" rtl="0">
                        <a:spcBef>
                          <a:spcPts val="0"/>
                        </a:spcBef>
                        <a:spcAft>
                          <a:spcPts val="0"/>
                        </a:spcAft>
                        <a:buNone/>
                      </a:pPr>
                      <a:r>
                        <a:rPr lang="en" sz="1600">
                          <a:solidFill>
                            <a:schemeClr val="accent1"/>
                          </a:solidFill>
                          <a:latin typeface="Fira Sans Extra Condensed Medium"/>
                          <a:ea typeface="Fira Sans Extra Condensed Medium"/>
                          <a:cs typeface="Fira Sans Extra Condensed Medium"/>
                          <a:sym typeface="Fira Sans Extra Condensed Medium"/>
                        </a:rPr>
                        <a:t>November</a:t>
                      </a:r>
                      <a:endParaRPr sz="1600">
                        <a:solidFill>
                          <a:schemeClr val="accen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2437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Monday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46687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2</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2406100">
                <a:tc>
                  <a:txBody>
                    <a:bodyPr/>
                    <a:lstStyle/>
                    <a:p>
                      <a:pPr marL="0" lvl="0" indent="0" algn="ctr" rtl="0">
                        <a:spcBef>
                          <a:spcPts val="0"/>
                        </a:spcBef>
                        <a:spcAft>
                          <a:spcPts val="0"/>
                        </a:spcAft>
                        <a:buClr>
                          <a:schemeClr val="dk1"/>
                        </a:buClr>
                        <a:buSzPts val="1100"/>
                        <a:buFont typeface="Arial"/>
                        <a:buNone/>
                      </a:pPr>
                      <a:r>
                        <a:rPr lang="en-US" sz="1400" b="0" i="0" u="none" strike="noStrike" cap="none" dirty="0">
                          <a:solidFill>
                            <a:srgbClr val="000000"/>
                          </a:solidFill>
                          <a:effectLst/>
                          <a:latin typeface="Arial"/>
                          <a:ea typeface="Arial"/>
                          <a:cs typeface="Arial"/>
                          <a:sym typeface="Arial"/>
                        </a:rPr>
                        <a:t> </a:t>
                      </a:r>
                      <a:r>
                        <a:rPr lang="en-US" sz="1400" b="1" i="0" u="none" strike="noStrike" cap="none" dirty="0">
                          <a:solidFill>
                            <a:srgbClr val="000000"/>
                          </a:solidFill>
                          <a:effectLst/>
                          <a:latin typeface="Arial"/>
                          <a:ea typeface="Arial"/>
                          <a:cs typeface="Arial"/>
                          <a:sym typeface="Arial"/>
                        </a:rPr>
                        <a:t>Straight Talk on Getting and Keeping a Job</a:t>
                      </a:r>
                    </a:p>
                    <a:p>
                      <a:pPr marL="0" lvl="0" indent="0" algn="ctr" rtl="0">
                        <a:spcBef>
                          <a:spcPts val="0"/>
                        </a:spcBef>
                        <a:spcAft>
                          <a:spcPts val="0"/>
                        </a:spcAft>
                        <a:buClr>
                          <a:schemeClr val="dk1"/>
                        </a:buClr>
                        <a:buSzPts val="1100"/>
                        <a:buFont typeface="Arial"/>
                        <a:buNone/>
                      </a:pPr>
                      <a:endParaRPr lang="en-US" sz="1400" b="1" i="0" u="none" strike="noStrike" cap="none" dirty="0">
                        <a:solidFill>
                          <a:srgbClr val="000000"/>
                        </a:solidFill>
                        <a:effectLst/>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dirty="0">
                          <a:solidFill>
                            <a:schemeClr val="dk1"/>
                          </a:solidFill>
                          <a:latin typeface="Fira Sans Extra Condensed Medium"/>
                          <a:ea typeface="Fira Sans Extra Condensed Medium"/>
                          <a:cs typeface="Fira Sans Extra Condensed Medium"/>
                          <a:sym typeface="Fira Sans Extra Condensed Medium"/>
                        </a:rPr>
                        <a:t>Time: </a:t>
                      </a:r>
                      <a:r>
                        <a:rPr lang="en" sz="1200" dirty="0">
                          <a:latin typeface="Roboto"/>
                          <a:ea typeface="Roboto"/>
                          <a:cs typeface="Roboto"/>
                          <a:sym typeface="Roboto"/>
                        </a:rPr>
                        <a:t>6:30 PM - 8:00 PM </a:t>
                      </a:r>
                      <a:r>
                        <a:rPr lang="en" sz="1200" b="1" dirty="0">
                          <a:solidFill>
                            <a:schemeClr val="dk1"/>
                          </a:solidFill>
                          <a:latin typeface="Roboto"/>
                          <a:ea typeface="Roboto"/>
                          <a:cs typeface="Roboto"/>
                          <a:sym typeface="Roboto"/>
                        </a:rPr>
                        <a:t>Led by Tri-Leadership</a:t>
                      </a:r>
                      <a:endParaRPr sz="1200" b="1" dirty="0">
                        <a:solidFill>
                          <a:schemeClr val="dk1"/>
                        </a:solidFill>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11" name="Google Shape;211;p18"/>
          <p:cNvGraphicFramePr/>
          <p:nvPr>
            <p:extLst>
              <p:ext uri="{D42A27DB-BD31-4B8C-83A1-F6EECF244321}">
                <p14:modId xmlns:p14="http://schemas.microsoft.com/office/powerpoint/2010/main" val="3089624035"/>
              </p:ext>
            </p:extLst>
          </p:nvPr>
        </p:nvGraphicFramePr>
        <p:xfrm>
          <a:off x="6107600" y="304475"/>
          <a:ext cx="2318775" cy="4572650"/>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43700">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November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40332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Thursday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443700">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5</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81925">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Building a Chapter during A Pandemic- Survive and Thrive</a:t>
                      </a:r>
                      <a:endParaRPr sz="1600" dirty="0">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Roboto"/>
                          <a:ea typeface="Roboto"/>
                          <a:cs typeface="Roboto"/>
                          <a:sym typeface="Roboto"/>
                        </a:rPr>
                        <a:t>T</a:t>
                      </a:r>
                      <a:r>
                        <a:rPr lang="en" sz="1200" b="1" dirty="0">
                          <a:latin typeface="Roboto"/>
                          <a:ea typeface="Roboto"/>
                          <a:cs typeface="Roboto"/>
                          <a:sym typeface="Roboto"/>
                        </a:rPr>
                        <a:t>ime</a:t>
                      </a:r>
                      <a:r>
                        <a:rPr lang="en" sz="1200" dirty="0">
                          <a:latin typeface="Roboto"/>
                          <a:ea typeface="Roboto"/>
                          <a:cs typeface="Roboto"/>
                          <a:sym typeface="Roboto"/>
                        </a:rPr>
                        <a:t>: 6:30 PM - 7:30 PM</a:t>
                      </a:r>
                      <a:br>
                        <a:rPr lang="en" sz="1600" dirty="0">
                          <a:solidFill>
                            <a:srgbClr val="000000"/>
                          </a:solidFill>
                          <a:latin typeface="Fjalla One"/>
                          <a:ea typeface="Fjalla One"/>
                          <a:cs typeface="Fjalla One"/>
                          <a:sym typeface="Fjalla One"/>
                        </a:rPr>
                      </a:br>
                      <a:r>
                        <a:rPr lang="en" sz="1200" dirty="0">
                          <a:latin typeface="Roboto"/>
                          <a:ea typeface="Roboto"/>
                          <a:cs typeface="Roboto"/>
                          <a:sym typeface="Roboto"/>
                        </a:rPr>
                        <a:t>How to market,  recruit, manage and provide a meaningful and motivational  program of study for members during the pandemic.</a:t>
                      </a:r>
                      <a:r>
                        <a:rPr lang="en" sz="1200" b="1" dirty="0">
                          <a:latin typeface="Roboto"/>
                          <a:ea typeface="Roboto"/>
                          <a:cs typeface="Roboto"/>
                          <a:sym typeface="Roboto"/>
                        </a:rPr>
                        <a:t> </a:t>
                      </a:r>
                      <a:endParaRPr sz="1200" b="1"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latin typeface="Roboto"/>
                          <a:ea typeface="Roboto"/>
                          <a:cs typeface="Roboto"/>
                          <a:sym typeface="Roboto"/>
                        </a:rPr>
                        <a:t>Presented by the Iowa </a:t>
                      </a:r>
                      <a:endParaRPr sz="1200" b="1"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latin typeface="Roboto"/>
                          <a:ea typeface="Roboto"/>
                          <a:cs typeface="Roboto"/>
                          <a:sym typeface="Roboto"/>
                        </a:rPr>
                        <a:t>S &amp; PS State Officer Team</a:t>
                      </a:r>
                      <a:r>
                        <a:rPr lang="en" dirty="0">
                          <a:latin typeface="Roboto"/>
                          <a:ea typeface="Roboto"/>
                          <a:cs typeface="Roboto"/>
                          <a:sym typeface="Roboto"/>
                        </a:rPr>
                        <a:t>	</a:t>
                      </a:r>
                      <a:endParaRPr dirty="0">
                        <a:solidFill>
                          <a:srgbClr val="000000"/>
                        </a:solidFill>
                        <a:latin typeface="Muli"/>
                        <a:ea typeface="Muli"/>
                        <a:cs typeface="Muli"/>
                        <a:sym typeface="Muli"/>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12" name="Google Shape;212;p18"/>
          <p:cNvGraphicFramePr/>
          <p:nvPr>
            <p:extLst>
              <p:ext uri="{D42A27DB-BD31-4B8C-83A1-F6EECF244321}">
                <p14:modId xmlns:p14="http://schemas.microsoft.com/office/powerpoint/2010/main" val="3731008279"/>
              </p:ext>
            </p:extLst>
          </p:nvPr>
        </p:nvGraphicFramePr>
        <p:xfrm>
          <a:off x="3412588" y="1112900"/>
          <a:ext cx="2318775" cy="37642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66875">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November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424375">
                <a:tc>
                  <a:txBody>
                    <a:bodyPr/>
                    <a:lstStyle/>
                    <a:p>
                      <a:pPr marL="0" lvl="0" indent="0" algn="l" rtl="0">
                        <a:spcBef>
                          <a:spcPts val="0"/>
                        </a:spcBef>
                        <a:spcAft>
                          <a:spcPts val="0"/>
                        </a:spcAft>
                        <a:buNone/>
                      </a:pPr>
                      <a:r>
                        <a:rPr lang="en">
                          <a:solidFill>
                            <a:schemeClr val="lt1"/>
                          </a:solidFill>
                          <a:latin typeface="Fira Sans Extra Condensed Medium"/>
                          <a:ea typeface="Fira Sans Extra Condensed Medium"/>
                          <a:cs typeface="Fira Sans Extra Condensed Medium"/>
                          <a:sym typeface="Fira Sans Extra Condensed Medium"/>
                        </a:rPr>
                        <a:t>Tuesday</a:t>
                      </a:r>
                      <a:endParaRPr>
                        <a:solidFill>
                          <a:schemeClr val="l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46687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3</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2406100">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P.O.P.- Professionalism on Point</a:t>
                      </a:r>
                      <a:endParaRPr sz="1600" dirty="0">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Roboto"/>
                          <a:ea typeface="Roboto"/>
                          <a:cs typeface="Roboto"/>
                          <a:sym typeface="Roboto"/>
                        </a:rPr>
                        <a:t>Time</a:t>
                      </a:r>
                      <a:r>
                        <a:rPr lang="en" sz="1200" dirty="0">
                          <a:latin typeface="Roboto"/>
                          <a:ea typeface="Roboto"/>
                          <a:cs typeface="Roboto"/>
                          <a:sym typeface="Roboto"/>
                        </a:rPr>
                        <a:t>: 6:30 PM - 7:30 PM </a:t>
                      </a:r>
                      <a:br>
                        <a:rPr lang="en" sz="1600" dirty="0">
                          <a:solidFill>
                            <a:srgbClr val="000000"/>
                          </a:solidFill>
                          <a:latin typeface="Fjalla One"/>
                          <a:ea typeface="Fjalla One"/>
                          <a:cs typeface="Fjalla One"/>
                          <a:sym typeface="Fjalla One"/>
                        </a:rPr>
                      </a:br>
                      <a:r>
                        <a:rPr lang="en" sz="1200" dirty="0">
                          <a:solidFill>
                            <a:schemeClr val="dk1"/>
                          </a:solidFill>
                          <a:latin typeface="Roboto"/>
                          <a:ea typeface="Roboto"/>
                          <a:cs typeface="Roboto"/>
                          <a:sym typeface="Roboto"/>
                        </a:rPr>
                        <a:t>P.O.P. into a successful year as we discuss tips to take your professionalism into the next level.</a:t>
                      </a:r>
                      <a:endParaRPr sz="1200" dirty="0">
                        <a:solidFill>
                          <a:schemeClr val="dk1"/>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solidFill>
                            <a:schemeClr val="dk1"/>
                          </a:solidFill>
                        </a:rPr>
                        <a:t>Presented by the New Mexico State Officer Team</a:t>
                      </a:r>
                      <a:endParaRPr sz="1200" b="1" dirty="0">
                        <a:solidFill>
                          <a:schemeClr val="dk1"/>
                        </a:solidFill>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717600" y="808525"/>
            <a:ext cx="59010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2020 Multi State Virtual Fall Leadership Conference Series Workshops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218" name="Google Shape;218;p19"/>
          <p:cNvGraphicFramePr/>
          <p:nvPr>
            <p:extLst>
              <p:ext uri="{D42A27DB-BD31-4B8C-83A1-F6EECF244321}">
                <p14:modId xmlns:p14="http://schemas.microsoft.com/office/powerpoint/2010/main" val="2732631283"/>
              </p:ext>
            </p:extLst>
          </p:nvPr>
        </p:nvGraphicFramePr>
        <p:xfrm>
          <a:off x="717600" y="1112900"/>
          <a:ext cx="2318775" cy="38630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79125">
                <a:tc>
                  <a:txBody>
                    <a:bodyPr/>
                    <a:lstStyle/>
                    <a:p>
                      <a:pPr marL="0" lvl="0" indent="0" algn="r" rtl="0">
                        <a:spcBef>
                          <a:spcPts val="0"/>
                        </a:spcBef>
                        <a:spcAft>
                          <a:spcPts val="0"/>
                        </a:spcAft>
                        <a:buNone/>
                      </a:pPr>
                      <a:r>
                        <a:rPr lang="en" sz="1600">
                          <a:solidFill>
                            <a:schemeClr val="accent1"/>
                          </a:solidFill>
                          <a:latin typeface="Fira Sans Extra Condensed Medium"/>
                          <a:ea typeface="Fira Sans Extra Condensed Medium"/>
                          <a:cs typeface="Fira Sans Extra Condensed Medium"/>
                          <a:sym typeface="Fira Sans Extra Condensed Medium"/>
                        </a:rPr>
                        <a:t>November</a:t>
                      </a:r>
                      <a:endParaRPr sz="1600">
                        <a:solidFill>
                          <a:schemeClr val="accen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3552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Monday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47912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9</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2469250">
                <a:tc>
                  <a:txBody>
                    <a:bodyPr/>
                    <a:lstStyle/>
                    <a:p>
                      <a:pPr marL="0" lvl="0" indent="0" algn="ctr" rtl="0">
                        <a:spcBef>
                          <a:spcPts val="0"/>
                        </a:spcBef>
                        <a:spcAft>
                          <a:spcPts val="0"/>
                        </a:spcAft>
                        <a:buClr>
                          <a:schemeClr val="dk1"/>
                        </a:buClr>
                        <a:buSzPts val="1100"/>
                        <a:buFont typeface="Arial"/>
                        <a:buNone/>
                      </a:pPr>
                      <a:r>
                        <a:rPr lang="en-US" sz="1400" b="1" i="0" u="none" strike="noStrike" cap="none" dirty="0">
                          <a:solidFill>
                            <a:srgbClr val="000000"/>
                          </a:solidFill>
                          <a:effectLst/>
                          <a:latin typeface="Arial"/>
                          <a:ea typeface="Arial"/>
                          <a:cs typeface="Arial"/>
                          <a:sym typeface="Arial"/>
                        </a:rPr>
                        <a:t>Boomers to </a:t>
                      </a:r>
                      <a:r>
                        <a:rPr lang="en-US" sz="1400" b="1" i="0" u="none" strike="noStrike" cap="none" dirty="0" err="1">
                          <a:solidFill>
                            <a:srgbClr val="000000"/>
                          </a:solidFill>
                          <a:effectLst/>
                          <a:latin typeface="Arial"/>
                          <a:ea typeface="Arial"/>
                          <a:cs typeface="Arial"/>
                          <a:sym typeface="Arial"/>
                        </a:rPr>
                        <a:t>Zoomers</a:t>
                      </a:r>
                      <a:endParaRPr lang="en-US" sz="1400" b="1" i="0" u="none" strike="noStrike" cap="none" dirty="0">
                        <a:solidFill>
                          <a:srgbClr val="000000"/>
                        </a:solidFill>
                        <a:effectLst/>
                        <a:latin typeface="Arial"/>
                        <a:ea typeface="Arial"/>
                        <a:cs typeface="Arial"/>
                        <a:sym typeface="Arial"/>
                      </a:endParaRPr>
                    </a:p>
                    <a:p>
                      <a:pPr marL="0" lvl="0" indent="0" algn="ctr" rtl="0">
                        <a:spcBef>
                          <a:spcPts val="0"/>
                        </a:spcBef>
                        <a:spcAft>
                          <a:spcPts val="0"/>
                        </a:spcAft>
                        <a:buClr>
                          <a:schemeClr val="dk1"/>
                        </a:buClr>
                        <a:buSzPts val="1100"/>
                        <a:buFont typeface="Arial"/>
                        <a:buNone/>
                      </a:pPr>
                      <a:endParaRPr lang="en-US" sz="1400" b="1" i="0" u="none" strike="noStrike" cap="none" dirty="0">
                        <a:solidFill>
                          <a:srgbClr val="000000"/>
                        </a:solidFill>
                        <a:effectLst/>
                        <a:latin typeface="Arial"/>
                        <a:ea typeface="Fira Sans Extra Condensed Medium"/>
                        <a:cs typeface="Arial"/>
                        <a:sym typeface="Arial"/>
                      </a:endParaRPr>
                    </a:p>
                    <a:p>
                      <a:pPr marL="0" lvl="0" indent="0" algn="ctr" rtl="0">
                        <a:spcBef>
                          <a:spcPts val="0"/>
                        </a:spcBef>
                        <a:spcAft>
                          <a:spcPts val="0"/>
                        </a:spcAft>
                        <a:buClr>
                          <a:schemeClr val="dk1"/>
                        </a:buClr>
                        <a:buSzPts val="1100"/>
                        <a:buFont typeface="Arial"/>
                        <a:buNone/>
                      </a:pPr>
                      <a:r>
                        <a:rPr lang="en" dirty="0">
                          <a:solidFill>
                            <a:schemeClr val="dk1"/>
                          </a:solidFill>
                          <a:latin typeface="Fira Sans Extra Condensed Medium"/>
                          <a:ea typeface="Fira Sans Extra Condensed Medium"/>
                          <a:cs typeface="Fira Sans Extra Condensed Medium"/>
                          <a:sym typeface="Fira Sans Extra Condensed Medium"/>
                        </a:rPr>
                        <a:t>Time: </a:t>
                      </a:r>
                      <a:r>
                        <a:rPr lang="en" sz="1200" dirty="0">
                          <a:latin typeface="Roboto"/>
                          <a:ea typeface="Roboto"/>
                          <a:cs typeface="Roboto"/>
                          <a:sym typeface="Roboto"/>
                        </a:rPr>
                        <a:t>6:30 PM - 8:00 PM </a:t>
                      </a:r>
                      <a:r>
                        <a:rPr lang="en" sz="1200" b="1" dirty="0">
                          <a:solidFill>
                            <a:schemeClr val="dk1"/>
                          </a:solidFill>
                          <a:latin typeface="Roboto"/>
                          <a:ea typeface="Roboto"/>
                          <a:cs typeface="Roboto"/>
                          <a:sym typeface="Roboto"/>
                        </a:rPr>
                        <a:t>Led by Tri-Leadership</a:t>
                      </a:r>
                      <a:endParaRPr sz="1000" b="1" dirty="0">
                        <a:solidFill>
                          <a:schemeClr val="dk1"/>
                        </a:solidFill>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19" name="Google Shape;219;p19"/>
          <p:cNvGraphicFramePr/>
          <p:nvPr>
            <p:extLst>
              <p:ext uri="{D42A27DB-BD31-4B8C-83A1-F6EECF244321}">
                <p14:modId xmlns:p14="http://schemas.microsoft.com/office/powerpoint/2010/main" val="3503645435"/>
              </p:ext>
            </p:extLst>
          </p:nvPr>
        </p:nvGraphicFramePr>
        <p:xfrm>
          <a:off x="6107600" y="677900"/>
          <a:ext cx="2318775" cy="42980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12000">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November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374500">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Thursday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412000">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12</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099525">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Stress Management</a:t>
                      </a:r>
                      <a:endParaRPr sz="1600" dirty="0">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Clr>
                          <a:schemeClr val="dk1"/>
                        </a:buClr>
                        <a:buSzPts val="1100"/>
                        <a:buFont typeface="Arial"/>
                        <a:buNone/>
                      </a:pPr>
                      <a:r>
                        <a:rPr lang="en" sz="1200" b="1" dirty="0">
                          <a:latin typeface="Roboto"/>
                          <a:ea typeface="Roboto"/>
                          <a:cs typeface="Roboto"/>
                          <a:sym typeface="Roboto"/>
                        </a:rPr>
                        <a:t>Time</a:t>
                      </a:r>
                      <a:r>
                        <a:rPr lang="en" sz="1200" dirty="0">
                          <a:latin typeface="Roboto"/>
                          <a:ea typeface="Roboto"/>
                          <a:cs typeface="Roboto"/>
                          <a:sym typeface="Roboto"/>
                        </a:rPr>
                        <a:t>: 6:30 PM - 7:30 PM </a:t>
                      </a:r>
                      <a:endParaRPr lang="en" sz="900"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lang="en" sz="900"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200" dirty="0">
                          <a:latin typeface="Roboto"/>
                          <a:ea typeface="Roboto"/>
                          <a:cs typeface="Roboto"/>
                          <a:sym typeface="Roboto"/>
                        </a:rPr>
                        <a:t>Do you feel too stressed out in your daily life? Has school, work, or life in general felt cumbersome? If you would like some advice and learn about skills that can help with your stress, please join!</a:t>
                      </a:r>
                      <a:endParaRPr sz="1200" b="1"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latin typeface="Roboto"/>
                          <a:ea typeface="Roboto"/>
                          <a:cs typeface="Roboto"/>
                          <a:sym typeface="Roboto"/>
                        </a:rPr>
                        <a:t>Presented by the Massachusetts S &amp; PS State Officer Team</a:t>
                      </a:r>
                      <a:r>
                        <a:rPr lang="en" b="1" dirty="0">
                          <a:latin typeface="Roboto"/>
                          <a:ea typeface="Roboto"/>
                          <a:cs typeface="Roboto"/>
                          <a:sym typeface="Roboto"/>
                        </a:rPr>
                        <a:t>	</a:t>
                      </a:r>
                      <a:endParaRPr dirty="0">
                        <a:solidFill>
                          <a:srgbClr val="000000"/>
                        </a:solidFill>
                        <a:latin typeface="Muli"/>
                        <a:ea typeface="Muli"/>
                        <a:cs typeface="Muli"/>
                        <a:sym typeface="Muli"/>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20" name="Google Shape;220;p19"/>
          <p:cNvGraphicFramePr/>
          <p:nvPr>
            <p:extLst>
              <p:ext uri="{D42A27DB-BD31-4B8C-83A1-F6EECF244321}">
                <p14:modId xmlns:p14="http://schemas.microsoft.com/office/powerpoint/2010/main" val="4187649169"/>
              </p:ext>
            </p:extLst>
          </p:nvPr>
        </p:nvGraphicFramePr>
        <p:xfrm>
          <a:off x="3412588" y="1112900"/>
          <a:ext cx="2318775" cy="38630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79125">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November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435525">
                <a:tc>
                  <a:txBody>
                    <a:bodyPr/>
                    <a:lstStyle/>
                    <a:p>
                      <a:pPr marL="0" lvl="0" indent="0" algn="l" rtl="0">
                        <a:spcBef>
                          <a:spcPts val="0"/>
                        </a:spcBef>
                        <a:spcAft>
                          <a:spcPts val="0"/>
                        </a:spcAft>
                        <a:buNone/>
                      </a:pPr>
                      <a:r>
                        <a:rPr lang="en">
                          <a:solidFill>
                            <a:schemeClr val="lt1"/>
                          </a:solidFill>
                          <a:latin typeface="Fira Sans Extra Condensed Medium"/>
                          <a:ea typeface="Fira Sans Extra Condensed Medium"/>
                          <a:cs typeface="Fira Sans Extra Condensed Medium"/>
                          <a:sym typeface="Fira Sans Extra Condensed Medium"/>
                        </a:rPr>
                        <a:t>Tuesday</a:t>
                      </a:r>
                      <a:endParaRPr>
                        <a:solidFill>
                          <a:schemeClr val="l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47912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10</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2469250">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Interview Skills/ LinkedIn Resume</a:t>
                      </a:r>
                      <a:endParaRPr sz="1600" dirty="0">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Roboto"/>
                          <a:ea typeface="Roboto"/>
                          <a:cs typeface="Roboto"/>
                          <a:sym typeface="Roboto"/>
                        </a:rPr>
                        <a:t>Time</a:t>
                      </a:r>
                      <a:r>
                        <a:rPr lang="en" sz="1200" dirty="0">
                          <a:solidFill>
                            <a:schemeClr val="dk1"/>
                          </a:solidFill>
                          <a:latin typeface="Roboto"/>
                          <a:ea typeface="Roboto"/>
                          <a:cs typeface="Roboto"/>
                          <a:sym typeface="Roboto"/>
                        </a:rPr>
                        <a:t>: </a:t>
                      </a:r>
                      <a:r>
                        <a:rPr lang="en" sz="1200" dirty="0">
                          <a:latin typeface="Roboto"/>
                          <a:ea typeface="Roboto"/>
                          <a:cs typeface="Roboto"/>
                          <a:sym typeface="Roboto"/>
                        </a:rPr>
                        <a:t>6:30 PM - 7:30 PM</a:t>
                      </a:r>
                      <a:br>
                        <a:rPr lang="en" sz="1600" dirty="0">
                          <a:solidFill>
                            <a:srgbClr val="000000"/>
                          </a:solidFill>
                          <a:latin typeface="Fjalla One"/>
                          <a:ea typeface="Fjalla One"/>
                          <a:cs typeface="Fjalla One"/>
                          <a:sym typeface="Fjalla One"/>
                        </a:rPr>
                      </a:br>
                      <a:endParaRPr lang="en" sz="800" dirty="0">
                        <a:solidFill>
                          <a:srgbClr val="000000"/>
                        </a:solidFill>
                        <a:latin typeface="Fjalla One"/>
                        <a:ea typeface="Fjalla One"/>
                        <a:cs typeface="Fjalla One"/>
                        <a:sym typeface="Fjalla One"/>
                      </a:endParaRPr>
                    </a:p>
                    <a:p>
                      <a:pPr marL="0" lvl="0" indent="0" algn="ctr" rtl="0">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How to interview,  write an online resume &amp; perfect your LinkedIn account</a:t>
                      </a:r>
                      <a:endParaRPr sz="1200" dirty="0">
                        <a:solidFill>
                          <a:schemeClr val="dk1"/>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solidFill>
                            <a:schemeClr val="dk1"/>
                          </a:solidFill>
                        </a:rPr>
                        <a:t>Presented by the Minnesota PS State Officer Team</a:t>
                      </a:r>
                      <a:endParaRPr sz="1200" b="1" dirty="0">
                        <a:solidFill>
                          <a:schemeClr val="dk1"/>
                        </a:solidFill>
                      </a:endParaRPr>
                    </a:p>
                    <a:p>
                      <a:pPr marL="0" lvl="0" indent="0" algn="ctr" rtl="0">
                        <a:spcBef>
                          <a:spcPts val="0"/>
                        </a:spcBef>
                        <a:spcAft>
                          <a:spcPts val="0"/>
                        </a:spcAft>
                        <a:buClr>
                          <a:schemeClr val="dk1"/>
                        </a:buClr>
                        <a:buSzPts val="1100"/>
                        <a:buFont typeface="Arial"/>
                        <a:buNone/>
                      </a:pPr>
                      <a:endParaRPr sz="1200" b="1" dirty="0">
                        <a:solidFill>
                          <a:schemeClr val="dk1"/>
                        </a:solidFill>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366825" y="876925"/>
            <a:ext cx="63159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2020 Multi State Virtual Fall Leadership Conference Series Workshops</a:t>
            </a:r>
            <a:endParaRPr/>
          </a:p>
          <a:p>
            <a:pPr marL="0" lvl="0" indent="0" algn="l" rtl="0">
              <a:spcBef>
                <a:spcPts val="0"/>
              </a:spcBef>
              <a:spcAft>
                <a:spcPts val="0"/>
              </a:spcAft>
              <a:buNone/>
            </a:pPr>
            <a:endParaRPr sz="2500"/>
          </a:p>
          <a:p>
            <a:pPr marL="0" lvl="0" indent="0" algn="l" rtl="0">
              <a:spcBef>
                <a:spcPts val="0"/>
              </a:spcBef>
              <a:spcAft>
                <a:spcPts val="0"/>
              </a:spcAft>
              <a:buNone/>
            </a:pPr>
            <a:endParaRPr/>
          </a:p>
        </p:txBody>
      </p:sp>
      <p:graphicFrame>
        <p:nvGraphicFramePr>
          <p:cNvPr id="226" name="Google Shape;226;p20"/>
          <p:cNvGraphicFramePr/>
          <p:nvPr>
            <p:extLst>
              <p:ext uri="{D42A27DB-BD31-4B8C-83A1-F6EECF244321}">
                <p14:modId xmlns:p14="http://schemas.microsoft.com/office/powerpoint/2010/main" val="2295209973"/>
              </p:ext>
            </p:extLst>
          </p:nvPr>
        </p:nvGraphicFramePr>
        <p:xfrm>
          <a:off x="717600" y="1112900"/>
          <a:ext cx="2318775" cy="37642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66875">
                <a:tc>
                  <a:txBody>
                    <a:bodyPr/>
                    <a:lstStyle/>
                    <a:p>
                      <a:pPr marL="0" lvl="0" indent="0" algn="r" rtl="0">
                        <a:spcBef>
                          <a:spcPts val="0"/>
                        </a:spcBef>
                        <a:spcAft>
                          <a:spcPts val="0"/>
                        </a:spcAft>
                        <a:buNone/>
                      </a:pPr>
                      <a:r>
                        <a:rPr lang="en" sz="1600">
                          <a:solidFill>
                            <a:schemeClr val="accent1"/>
                          </a:solidFill>
                          <a:latin typeface="Fira Sans Extra Condensed Medium"/>
                          <a:ea typeface="Fira Sans Extra Condensed Medium"/>
                          <a:cs typeface="Fira Sans Extra Condensed Medium"/>
                          <a:sym typeface="Fira Sans Extra Condensed Medium"/>
                        </a:rPr>
                        <a:t>November</a:t>
                      </a:r>
                      <a:endParaRPr sz="1600">
                        <a:solidFill>
                          <a:schemeClr val="accen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2437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Monday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46687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16</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2406100">
                <a:tc>
                  <a:txBody>
                    <a:bodyPr/>
                    <a:lstStyle/>
                    <a:p>
                      <a:pPr marL="0" lvl="0" indent="0" algn="ctr" rtl="0">
                        <a:spcBef>
                          <a:spcPts val="0"/>
                        </a:spcBef>
                        <a:spcAft>
                          <a:spcPts val="0"/>
                        </a:spcAft>
                        <a:buClr>
                          <a:schemeClr val="dk1"/>
                        </a:buClr>
                        <a:buSzPts val="1100"/>
                        <a:buFont typeface="Arial"/>
                        <a:buNone/>
                      </a:pPr>
                      <a:r>
                        <a:rPr lang="en-US" sz="1400" b="1" i="0" u="none" strike="noStrike" cap="none" dirty="0">
                          <a:solidFill>
                            <a:srgbClr val="000000"/>
                          </a:solidFill>
                          <a:effectLst/>
                          <a:latin typeface="Arial"/>
                          <a:ea typeface="Arial"/>
                          <a:cs typeface="Arial"/>
                          <a:sym typeface="Arial"/>
                        </a:rPr>
                        <a:t>Flipped Leadership</a:t>
                      </a:r>
                    </a:p>
                    <a:p>
                      <a:pPr marL="0" lvl="0" indent="0" algn="ctr" rtl="0">
                        <a:spcBef>
                          <a:spcPts val="0"/>
                        </a:spcBef>
                        <a:spcAft>
                          <a:spcPts val="0"/>
                        </a:spcAft>
                        <a:buClr>
                          <a:schemeClr val="dk1"/>
                        </a:buClr>
                        <a:buSzPts val="1100"/>
                        <a:buFont typeface="Arial"/>
                        <a:buNone/>
                      </a:pPr>
                      <a:endParaRPr lang="en-US" sz="1400" b="0" i="0" u="none" strike="noStrike" cap="none" dirty="0">
                        <a:solidFill>
                          <a:srgbClr val="000000"/>
                        </a:solidFill>
                        <a:effectLst/>
                        <a:latin typeface="Arial"/>
                        <a:ea typeface="Fira Sans Extra Condensed Medium"/>
                        <a:cs typeface="Arial"/>
                        <a:sym typeface="Arial"/>
                      </a:endParaRPr>
                    </a:p>
                    <a:p>
                      <a:pPr marL="0" lvl="0" indent="0" algn="ctr" rtl="0">
                        <a:spcBef>
                          <a:spcPts val="0"/>
                        </a:spcBef>
                        <a:spcAft>
                          <a:spcPts val="0"/>
                        </a:spcAft>
                        <a:buClr>
                          <a:schemeClr val="dk1"/>
                        </a:buClr>
                        <a:buSzPts val="1100"/>
                        <a:buFont typeface="Arial"/>
                        <a:buNone/>
                      </a:pPr>
                      <a:r>
                        <a:rPr lang="en" dirty="0">
                          <a:solidFill>
                            <a:schemeClr val="dk1"/>
                          </a:solidFill>
                          <a:latin typeface="Fira Sans Extra Condensed Medium"/>
                          <a:ea typeface="Fira Sans Extra Condensed Medium"/>
                          <a:cs typeface="Fira Sans Extra Condensed Medium"/>
                          <a:sym typeface="Fira Sans Extra Condensed Medium"/>
                        </a:rPr>
                        <a:t>Time: </a:t>
                      </a:r>
                      <a:r>
                        <a:rPr lang="en" sz="1200" dirty="0">
                          <a:solidFill>
                            <a:schemeClr val="dk1"/>
                          </a:solidFill>
                          <a:latin typeface="Roboto"/>
                          <a:ea typeface="Roboto"/>
                          <a:cs typeface="Roboto"/>
                          <a:sym typeface="Roboto"/>
                        </a:rPr>
                        <a:t>6:30 PM - 8:00 PM </a:t>
                      </a:r>
                      <a:r>
                        <a:rPr lang="en" sz="1200" b="1" dirty="0">
                          <a:solidFill>
                            <a:schemeClr val="dk1"/>
                          </a:solidFill>
                          <a:latin typeface="Roboto"/>
                          <a:ea typeface="Roboto"/>
                          <a:cs typeface="Roboto"/>
                          <a:sym typeface="Roboto"/>
                        </a:rPr>
                        <a:t>Led by Tri-Leadership</a:t>
                      </a:r>
                      <a:endParaRPr sz="1200" b="1"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dirty="0">
                        <a:solidFill>
                          <a:schemeClr val="dk1"/>
                        </a:solidFill>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27" name="Google Shape;227;p20"/>
          <p:cNvGraphicFramePr/>
          <p:nvPr>
            <p:extLst>
              <p:ext uri="{D42A27DB-BD31-4B8C-83A1-F6EECF244321}">
                <p14:modId xmlns:p14="http://schemas.microsoft.com/office/powerpoint/2010/main" val="168886366"/>
              </p:ext>
            </p:extLst>
          </p:nvPr>
        </p:nvGraphicFramePr>
        <p:xfrm>
          <a:off x="6058000" y="73800"/>
          <a:ext cx="2814550" cy="5139235"/>
        </p:xfrm>
        <a:graphic>
          <a:graphicData uri="http://schemas.openxmlformats.org/drawingml/2006/table">
            <a:tbl>
              <a:tblPr>
                <a:noFill/>
                <a:tableStyleId>{8EBC982E-2A53-49AA-9B47-6E277D0E2D6D}</a:tableStyleId>
              </a:tblPr>
              <a:tblGrid>
                <a:gridCol w="2814550">
                  <a:extLst>
                    <a:ext uri="{9D8B030D-6E8A-4147-A177-3AD203B41FA5}">
                      <a16:colId xmlns:a16="http://schemas.microsoft.com/office/drawing/2014/main" val="20000"/>
                    </a:ext>
                  </a:extLst>
                </a:gridCol>
              </a:tblGrid>
              <a:tr h="373125">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November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339175">
                <a:tc>
                  <a:txBody>
                    <a:bodyPr/>
                    <a:lstStyle/>
                    <a:p>
                      <a:pPr marL="0" lvl="0" indent="0" algn="l" rtl="0">
                        <a:spcBef>
                          <a:spcPts val="0"/>
                        </a:spcBef>
                        <a:spcAft>
                          <a:spcPts val="0"/>
                        </a:spcAft>
                        <a:buNone/>
                      </a:pPr>
                      <a:r>
                        <a:rPr lang="en">
                          <a:solidFill>
                            <a:srgbClr val="FFFFFF"/>
                          </a:solidFill>
                          <a:latin typeface="Fira Sans Extra Condensed Medium"/>
                          <a:ea typeface="Fira Sans Extra Condensed Medium"/>
                          <a:cs typeface="Fira Sans Extra Condensed Medium"/>
                          <a:sym typeface="Fira Sans Extra Condensed Medium"/>
                        </a:rPr>
                        <a:t>Thursday</a:t>
                      </a:r>
                      <a:endParaRPr>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37312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19</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851875">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Cultural Inclusion and Equity</a:t>
                      </a:r>
                      <a:endParaRPr sz="1600" dirty="0">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Clr>
                          <a:schemeClr val="dk1"/>
                        </a:buClr>
                        <a:buSzPts val="1100"/>
                        <a:buFont typeface="Arial"/>
                        <a:buNone/>
                      </a:pPr>
                      <a:r>
                        <a:rPr lang="en" sz="1200" b="1" dirty="0">
                          <a:latin typeface="Roboto"/>
                          <a:ea typeface="Roboto"/>
                          <a:cs typeface="Roboto"/>
                          <a:sym typeface="Roboto"/>
                        </a:rPr>
                        <a:t>Time</a:t>
                      </a:r>
                      <a:r>
                        <a:rPr lang="en" sz="1200" dirty="0">
                          <a:latin typeface="Roboto"/>
                          <a:ea typeface="Roboto"/>
                          <a:cs typeface="Roboto"/>
                          <a:sym typeface="Roboto"/>
                        </a:rPr>
                        <a:t>: 6:30 PM - 7:30 PM</a:t>
                      </a:r>
                    </a:p>
                    <a:p>
                      <a:pPr marL="0" lvl="0" indent="0" algn="ctr" rtl="0">
                        <a:spcBef>
                          <a:spcPts val="0"/>
                        </a:spcBef>
                        <a:spcAft>
                          <a:spcPts val="0"/>
                        </a:spcAft>
                        <a:buClr>
                          <a:schemeClr val="dk1"/>
                        </a:buClr>
                        <a:buSzPts val="1100"/>
                        <a:buFont typeface="Arial"/>
                        <a:buNone/>
                      </a:pPr>
                      <a:endParaRPr lang="en" sz="800" dirty="0">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200" dirty="0">
                          <a:latin typeface="Roboto"/>
                          <a:ea typeface="Roboto"/>
                          <a:cs typeface="Roboto"/>
                          <a:sym typeface="Roboto"/>
                        </a:rPr>
                        <a:t>Cultural inclusion is a way for members to explore what it means to be culturally responsive and not only acknowledge but incorporate cultural differences in networking, development, and in  personal groups. Through a focus on personal culture and ethnicity we hope to start relevant conversations on what culture means, it's importance to self-identity, and address misrepresentative cultural stereotypes that lead to tension in the workplace.</a:t>
                      </a:r>
                      <a:endParaRPr sz="1200"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latin typeface="Roboto"/>
                          <a:ea typeface="Roboto"/>
                          <a:cs typeface="Roboto"/>
                          <a:sym typeface="Roboto"/>
                        </a:rPr>
                        <a:t>Presented by the Florida </a:t>
                      </a:r>
                      <a:endParaRPr sz="1200" b="1" dirty="0">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latin typeface="Roboto"/>
                          <a:ea typeface="Roboto"/>
                          <a:cs typeface="Roboto"/>
                          <a:sym typeface="Roboto"/>
                        </a:rPr>
                        <a:t>State Officer Team</a:t>
                      </a:r>
                      <a:r>
                        <a:rPr lang="en" b="1" dirty="0">
                          <a:latin typeface="Roboto"/>
                          <a:ea typeface="Roboto"/>
                          <a:cs typeface="Roboto"/>
                          <a:sym typeface="Roboto"/>
                        </a:rPr>
                        <a:t>	</a:t>
                      </a:r>
                      <a:endParaRPr dirty="0">
                        <a:latin typeface="Roboto"/>
                        <a:ea typeface="Roboto"/>
                        <a:cs typeface="Roboto"/>
                        <a:sym typeface="Roboto"/>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228" name="Google Shape;228;p20"/>
          <p:cNvGraphicFramePr/>
          <p:nvPr>
            <p:extLst>
              <p:ext uri="{D42A27DB-BD31-4B8C-83A1-F6EECF244321}">
                <p14:modId xmlns:p14="http://schemas.microsoft.com/office/powerpoint/2010/main" val="3642407930"/>
              </p:ext>
            </p:extLst>
          </p:nvPr>
        </p:nvGraphicFramePr>
        <p:xfrm>
          <a:off x="3412588" y="1112900"/>
          <a:ext cx="2318775" cy="3764225"/>
        </p:xfrm>
        <a:graphic>
          <a:graphicData uri="http://schemas.openxmlformats.org/drawingml/2006/table">
            <a:tbl>
              <a:tblPr>
                <a:noFill/>
                <a:tableStyleId>{8EBC982E-2A53-49AA-9B47-6E277D0E2D6D}</a:tableStyleId>
              </a:tblPr>
              <a:tblGrid>
                <a:gridCol w="2318775">
                  <a:extLst>
                    <a:ext uri="{9D8B030D-6E8A-4147-A177-3AD203B41FA5}">
                      <a16:colId xmlns:a16="http://schemas.microsoft.com/office/drawing/2014/main" val="20000"/>
                    </a:ext>
                  </a:extLst>
                </a:gridCol>
              </a:tblGrid>
              <a:tr h="466875">
                <a:tc>
                  <a:txBody>
                    <a:bodyPr/>
                    <a:lstStyle/>
                    <a:p>
                      <a:pPr marL="0" lvl="0" indent="0" algn="r" rtl="0">
                        <a:spcBef>
                          <a:spcPts val="0"/>
                        </a:spcBef>
                        <a:spcAft>
                          <a:spcPts val="0"/>
                        </a:spcAft>
                        <a:buNone/>
                      </a:pPr>
                      <a:r>
                        <a:rPr lang="en" sz="1600">
                          <a:solidFill>
                            <a:schemeClr val="accent6"/>
                          </a:solidFill>
                          <a:latin typeface="Fira Sans Extra Condensed Medium"/>
                          <a:ea typeface="Fira Sans Extra Condensed Medium"/>
                          <a:cs typeface="Fira Sans Extra Condensed Medium"/>
                          <a:sym typeface="Fira Sans Extra Condensed Medium"/>
                        </a:rPr>
                        <a:t>November</a:t>
                      </a:r>
                      <a:endParaRPr sz="1600">
                        <a:solidFill>
                          <a:schemeClr val="accent6"/>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424375">
                <a:tc>
                  <a:txBody>
                    <a:bodyPr/>
                    <a:lstStyle/>
                    <a:p>
                      <a:pPr marL="0" lvl="0" indent="0" algn="l" rtl="0">
                        <a:spcBef>
                          <a:spcPts val="0"/>
                        </a:spcBef>
                        <a:spcAft>
                          <a:spcPts val="0"/>
                        </a:spcAft>
                        <a:buNone/>
                      </a:pPr>
                      <a:r>
                        <a:rPr lang="en">
                          <a:solidFill>
                            <a:schemeClr val="lt1"/>
                          </a:solidFill>
                          <a:latin typeface="Fira Sans Extra Condensed Medium"/>
                          <a:ea typeface="Fira Sans Extra Condensed Medium"/>
                          <a:cs typeface="Fira Sans Extra Condensed Medium"/>
                          <a:sym typeface="Fira Sans Extra Condensed Medium"/>
                        </a:rPr>
                        <a:t>Tuesday</a:t>
                      </a:r>
                      <a:endParaRPr>
                        <a:solidFill>
                          <a:schemeClr val="lt1"/>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chemeClr val="accent5"/>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466875">
                <a:tc>
                  <a:txBody>
                    <a:bodyPr/>
                    <a:lstStyle/>
                    <a:p>
                      <a:pPr marL="0" lvl="0" indent="0" algn="l" rtl="0">
                        <a:spcBef>
                          <a:spcPts val="0"/>
                        </a:spcBef>
                        <a:spcAft>
                          <a:spcPts val="0"/>
                        </a:spcAft>
                        <a:buNone/>
                      </a:pPr>
                      <a:r>
                        <a:rPr lang="en" sz="1800">
                          <a:solidFill>
                            <a:srgbClr val="FFFFFF"/>
                          </a:solidFill>
                          <a:latin typeface="Fira Sans Extra Condensed Medium"/>
                          <a:ea typeface="Fira Sans Extra Condensed Medium"/>
                          <a:cs typeface="Fira Sans Extra Condensed Medium"/>
                          <a:sym typeface="Fira Sans Extra Condensed Medium"/>
                        </a:rPr>
                        <a:t>17</a:t>
                      </a:r>
                      <a:endParaRPr sz="1800">
                        <a:solidFill>
                          <a:srgbClr val="FFFFFF"/>
                        </a:solidFill>
                        <a:latin typeface="Fira Sans Extra Condensed Medium"/>
                        <a:ea typeface="Fira Sans Extra Condensed Medium"/>
                        <a:cs typeface="Fira Sans Extra Condensed Medium"/>
                        <a:sym typeface="Fira Sans Extra Condensed Medium"/>
                      </a:endParaRPr>
                    </a:p>
                  </a:txBody>
                  <a:tcPr marL="91425" marR="914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2406100">
                <a:tc>
                  <a:txBody>
                    <a:bodyPr/>
                    <a:lstStyle/>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Social Media and </a:t>
                      </a:r>
                      <a:endParaRPr sz="1600" dirty="0">
                        <a:latin typeface="Fira Sans Extra Condensed Medium"/>
                        <a:ea typeface="Fira Sans Extra Condensed Medium"/>
                        <a:cs typeface="Fira Sans Extra Condensed Medium"/>
                        <a:sym typeface="Fira Sans Extra Condensed Medium"/>
                      </a:endParaRPr>
                    </a:p>
                    <a:p>
                      <a:pPr marL="0" lvl="0" indent="0" algn="ctr" rtl="0">
                        <a:spcBef>
                          <a:spcPts val="0"/>
                        </a:spcBef>
                        <a:spcAft>
                          <a:spcPts val="0"/>
                        </a:spcAft>
                        <a:buClr>
                          <a:srgbClr val="000000"/>
                        </a:buClr>
                        <a:buSzPts val="1100"/>
                        <a:buFont typeface="Arial"/>
                        <a:buNone/>
                      </a:pPr>
                      <a:r>
                        <a:rPr lang="en" sz="1600" dirty="0">
                          <a:latin typeface="Fira Sans Extra Condensed Medium"/>
                          <a:ea typeface="Fira Sans Extra Condensed Medium"/>
                          <a:cs typeface="Fira Sans Extra Condensed Medium"/>
                          <a:sym typeface="Fira Sans Extra Condensed Medium"/>
                        </a:rPr>
                        <a:t>Your Chapter</a:t>
                      </a:r>
                      <a:endParaRPr sz="1600" dirty="0">
                        <a:latin typeface="Fjalla One"/>
                        <a:ea typeface="Fjalla One"/>
                        <a:cs typeface="Fjalla One"/>
                        <a:sym typeface="Fjalla One"/>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Roboto"/>
                          <a:ea typeface="Roboto"/>
                          <a:cs typeface="Roboto"/>
                          <a:sym typeface="Roboto"/>
                        </a:rPr>
                        <a:t>Time</a:t>
                      </a:r>
                      <a:r>
                        <a:rPr lang="en" sz="1200" dirty="0">
                          <a:solidFill>
                            <a:schemeClr val="dk1"/>
                          </a:solidFill>
                          <a:latin typeface="Roboto"/>
                          <a:ea typeface="Roboto"/>
                          <a:cs typeface="Roboto"/>
                          <a:sym typeface="Roboto"/>
                        </a:rPr>
                        <a:t>: 6:30 PM - 7:30 PM </a:t>
                      </a:r>
                      <a:endParaRPr lang="en" sz="900"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endParaRPr lang="en" sz="900" dirty="0">
                        <a:solidFill>
                          <a:schemeClr val="dk1"/>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Build your chapter's brand through intelligent social media engagement.</a:t>
                      </a:r>
                      <a:endParaRPr sz="1200" dirty="0">
                        <a:solidFill>
                          <a:schemeClr val="dk1"/>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 sz="1200" b="1" dirty="0">
                          <a:solidFill>
                            <a:schemeClr val="dk1"/>
                          </a:solidFill>
                        </a:rPr>
                        <a:t>Presented by the Minnesota Secondary State Officer Team</a:t>
                      </a:r>
                      <a:endParaRPr sz="1200" b="1" dirty="0">
                        <a:solidFill>
                          <a:schemeClr val="dk1"/>
                        </a:solidFill>
                      </a:endParaRPr>
                    </a:p>
                    <a:p>
                      <a:pPr marL="0" lvl="0" indent="0" algn="ctr" rtl="0">
                        <a:spcBef>
                          <a:spcPts val="0"/>
                        </a:spcBef>
                        <a:spcAft>
                          <a:spcPts val="0"/>
                        </a:spcAft>
                        <a:buClr>
                          <a:schemeClr val="dk1"/>
                        </a:buClr>
                        <a:buSzPts val="1100"/>
                        <a:buFont typeface="Arial"/>
                        <a:buNone/>
                      </a:pPr>
                      <a:endParaRPr sz="1200" b="1" dirty="0">
                        <a:solidFill>
                          <a:schemeClr val="dk1"/>
                        </a:solidFill>
                      </a:endParaRPr>
                    </a:p>
                  </a:txBody>
                  <a:tcPr marL="274300" marR="2743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Calendar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1077</Words>
  <Application>Microsoft Office PowerPoint</Application>
  <PresentationFormat>On-screen Show (16:9)</PresentationFormat>
  <Paragraphs>122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Roboto</vt:lpstr>
      <vt:lpstr>Arial</vt:lpstr>
      <vt:lpstr>Fira Sans Extra Condensed Medium</vt:lpstr>
      <vt:lpstr>Fjalla One</vt:lpstr>
      <vt:lpstr>Fira Sans Extra Condensed</vt:lpstr>
      <vt:lpstr>Muli</vt:lpstr>
      <vt:lpstr>Calendar Infographics by Slidesgo</vt:lpstr>
      <vt:lpstr>2020 Multi-State Virtual Fall Leadership Conference Series</vt:lpstr>
      <vt:lpstr>How it works</vt:lpstr>
      <vt:lpstr>How it works cont. </vt:lpstr>
      <vt:lpstr>Events at a Glance: October 24-November 19</vt:lpstr>
      <vt:lpstr>2020 Multi State Virtual Fall Leadership  Conference Series Workshops</vt:lpstr>
      <vt:lpstr>2020 Multi State Virtual Fall Leadership Conference Series Workshops  </vt:lpstr>
      <vt:lpstr>2020 Multi State Virtual Fall Leadership Conference Series Workshops  </vt:lpstr>
      <vt:lpstr>2020 Multi State Virtual Fall Leadership Conference Series Workshops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Multi-State Virtual Fall Leadership Conference Series</dc:title>
  <dc:creator>Deb Schwager</dc:creator>
  <cp:lastModifiedBy>Sheri Berggren</cp:lastModifiedBy>
  <cp:revision>9</cp:revision>
  <dcterms:modified xsi:type="dcterms:W3CDTF">2020-10-10T17:35:51Z</dcterms:modified>
</cp:coreProperties>
</file>